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 id="262" r:id="rId8"/>
    <p:sldId id="263" r:id="rId9"/>
    <p:sldId id="267" r:id="rId10"/>
    <p:sldId id="264" r:id="rId11"/>
    <p:sldId id="278" r:id="rId12"/>
    <p:sldId id="265" r:id="rId13"/>
    <p:sldId id="266" r:id="rId14"/>
    <p:sldId id="268" r:id="rId15"/>
    <p:sldId id="269" r:id="rId16"/>
    <p:sldId id="271" r:id="rId17"/>
    <p:sldId id="272" r:id="rId18"/>
    <p:sldId id="270" r:id="rId19"/>
    <p:sldId id="274" r:id="rId20"/>
    <p:sldId id="273" r:id="rId21"/>
    <p:sldId id="275" r:id="rId22"/>
    <p:sldId id="276" r:id="rId23"/>
    <p:sldId id="279" r:id="rId24"/>
    <p:sldId id="277"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3100C0-9B38-4E45-8E5B-A247CB4B7C98}" type="doc">
      <dgm:prSet loTypeId="urn:microsoft.com/office/officeart/2005/8/layout/gear1" loCatId="relationship" qsTypeId="urn:microsoft.com/office/officeart/2005/8/quickstyle/3d1" qsCatId="3D" csTypeId="urn:microsoft.com/office/officeart/2005/8/colors/accent1_2" csCatId="accent1" phldr="1"/>
      <dgm:spPr/>
    </dgm:pt>
    <dgm:pt modelId="{68C73D93-5C24-4E7D-A19C-81930098E4DF}">
      <dgm:prSet phldrT="[Text]"/>
      <dgm:spPr/>
      <dgm:t>
        <a:bodyPr/>
        <a:lstStyle/>
        <a:p>
          <a:r>
            <a:rPr lang="en-US" dirty="0"/>
            <a:t>Artificial intelligence</a:t>
          </a:r>
        </a:p>
      </dgm:t>
    </dgm:pt>
    <dgm:pt modelId="{96C2D40B-9235-4B0D-BBE5-2D1FFA737122}" type="parTrans" cxnId="{EABF3CF6-B784-403B-84A0-AB4D5AF24866}">
      <dgm:prSet/>
      <dgm:spPr/>
      <dgm:t>
        <a:bodyPr/>
        <a:lstStyle/>
        <a:p>
          <a:endParaRPr lang="en-US"/>
        </a:p>
      </dgm:t>
    </dgm:pt>
    <dgm:pt modelId="{2BBDCB10-B84D-44A0-95A4-1CA7FEBACD8D}" type="sibTrans" cxnId="{EABF3CF6-B784-403B-84A0-AB4D5AF24866}">
      <dgm:prSet/>
      <dgm:spPr/>
      <dgm:t>
        <a:bodyPr/>
        <a:lstStyle/>
        <a:p>
          <a:endParaRPr lang="en-US"/>
        </a:p>
      </dgm:t>
    </dgm:pt>
    <dgm:pt modelId="{18240556-16A9-4320-A36E-931E7660920A}">
      <dgm:prSet phldrT="[Text]"/>
      <dgm:spPr/>
      <dgm:t>
        <a:bodyPr/>
        <a:lstStyle/>
        <a:p>
          <a:r>
            <a:rPr lang="en-US" dirty="0"/>
            <a:t>Machine learning</a:t>
          </a:r>
        </a:p>
      </dgm:t>
    </dgm:pt>
    <dgm:pt modelId="{068F2C83-E827-4253-8E6C-4641DE4B2D47}" type="parTrans" cxnId="{C35BB20D-B991-4348-AB1F-9BEC529A1662}">
      <dgm:prSet/>
      <dgm:spPr/>
      <dgm:t>
        <a:bodyPr/>
        <a:lstStyle/>
        <a:p>
          <a:endParaRPr lang="en-US"/>
        </a:p>
      </dgm:t>
    </dgm:pt>
    <dgm:pt modelId="{0E9A0DD2-CF7E-4CB1-A405-F7AEB1D8D4C2}" type="sibTrans" cxnId="{C35BB20D-B991-4348-AB1F-9BEC529A1662}">
      <dgm:prSet/>
      <dgm:spPr/>
      <dgm:t>
        <a:bodyPr/>
        <a:lstStyle/>
        <a:p>
          <a:endParaRPr lang="en-US"/>
        </a:p>
      </dgm:t>
    </dgm:pt>
    <dgm:pt modelId="{C6B3F3B0-ABC5-40FD-8164-9D791180D9D9}">
      <dgm:prSet phldrT="[Text]"/>
      <dgm:spPr/>
      <dgm:t>
        <a:bodyPr/>
        <a:lstStyle/>
        <a:p>
          <a:r>
            <a:rPr lang="en-US" dirty="0"/>
            <a:t>Deep learning</a:t>
          </a:r>
        </a:p>
      </dgm:t>
    </dgm:pt>
    <dgm:pt modelId="{4E517CAA-C7DB-4458-AD99-2C03C9E6D796}" type="parTrans" cxnId="{70324FD9-0F24-4A7B-8B58-E20CBB5EBD42}">
      <dgm:prSet/>
      <dgm:spPr/>
      <dgm:t>
        <a:bodyPr/>
        <a:lstStyle/>
        <a:p>
          <a:endParaRPr lang="en-US"/>
        </a:p>
      </dgm:t>
    </dgm:pt>
    <dgm:pt modelId="{F934CC2A-5365-4C42-9F0C-814A5293EA11}" type="sibTrans" cxnId="{70324FD9-0F24-4A7B-8B58-E20CBB5EBD42}">
      <dgm:prSet/>
      <dgm:spPr/>
      <dgm:t>
        <a:bodyPr/>
        <a:lstStyle/>
        <a:p>
          <a:endParaRPr lang="en-US"/>
        </a:p>
      </dgm:t>
    </dgm:pt>
    <dgm:pt modelId="{1492CB1B-1FA6-41E1-A7DC-B47FA2910995}" type="pres">
      <dgm:prSet presAssocID="{4D3100C0-9B38-4E45-8E5B-A247CB4B7C98}" presName="composite" presStyleCnt="0">
        <dgm:presLayoutVars>
          <dgm:chMax val="3"/>
          <dgm:animLvl val="lvl"/>
          <dgm:resizeHandles val="exact"/>
        </dgm:presLayoutVars>
      </dgm:prSet>
      <dgm:spPr/>
    </dgm:pt>
    <dgm:pt modelId="{B13E30A0-694F-4CB6-948C-753C4D9D51B5}" type="pres">
      <dgm:prSet presAssocID="{68C73D93-5C24-4E7D-A19C-81930098E4DF}" presName="gear1" presStyleLbl="node1" presStyleIdx="0" presStyleCnt="3">
        <dgm:presLayoutVars>
          <dgm:chMax val="1"/>
          <dgm:bulletEnabled val="1"/>
        </dgm:presLayoutVars>
      </dgm:prSet>
      <dgm:spPr/>
      <dgm:t>
        <a:bodyPr/>
        <a:lstStyle/>
        <a:p>
          <a:endParaRPr lang="en-US"/>
        </a:p>
      </dgm:t>
    </dgm:pt>
    <dgm:pt modelId="{C26F2B17-1D9B-4FFB-9711-377A921E1BDA}" type="pres">
      <dgm:prSet presAssocID="{68C73D93-5C24-4E7D-A19C-81930098E4DF}" presName="gear1srcNode" presStyleLbl="node1" presStyleIdx="0" presStyleCnt="3"/>
      <dgm:spPr/>
      <dgm:t>
        <a:bodyPr/>
        <a:lstStyle/>
        <a:p>
          <a:endParaRPr lang="en-US"/>
        </a:p>
      </dgm:t>
    </dgm:pt>
    <dgm:pt modelId="{31B2F26A-F178-4D12-BFB8-3BC167AF284B}" type="pres">
      <dgm:prSet presAssocID="{68C73D93-5C24-4E7D-A19C-81930098E4DF}" presName="gear1dstNode" presStyleLbl="node1" presStyleIdx="0" presStyleCnt="3"/>
      <dgm:spPr/>
      <dgm:t>
        <a:bodyPr/>
        <a:lstStyle/>
        <a:p>
          <a:endParaRPr lang="en-US"/>
        </a:p>
      </dgm:t>
    </dgm:pt>
    <dgm:pt modelId="{88E4935C-834B-4258-B9FB-EC62A4573D6C}" type="pres">
      <dgm:prSet presAssocID="{18240556-16A9-4320-A36E-931E7660920A}" presName="gear2" presStyleLbl="node1" presStyleIdx="1" presStyleCnt="3">
        <dgm:presLayoutVars>
          <dgm:chMax val="1"/>
          <dgm:bulletEnabled val="1"/>
        </dgm:presLayoutVars>
      </dgm:prSet>
      <dgm:spPr/>
      <dgm:t>
        <a:bodyPr/>
        <a:lstStyle/>
        <a:p>
          <a:endParaRPr lang="en-US"/>
        </a:p>
      </dgm:t>
    </dgm:pt>
    <dgm:pt modelId="{7D420870-EBD0-4FF2-B18B-3A7C9B48FD3C}" type="pres">
      <dgm:prSet presAssocID="{18240556-16A9-4320-A36E-931E7660920A}" presName="gear2srcNode" presStyleLbl="node1" presStyleIdx="1" presStyleCnt="3"/>
      <dgm:spPr/>
      <dgm:t>
        <a:bodyPr/>
        <a:lstStyle/>
        <a:p>
          <a:endParaRPr lang="en-US"/>
        </a:p>
      </dgm:t>
    </dgm:pt>
    <dgm:pt modelId="{830320DA-ABA8-4F35-A656-E64DF9525A24}" type="pres">
      <dgm:prSet presAssocID="{18240556-16A9-4320-A36E-931E7660920A}" presName="gear2dstNode" presStyleLbl="node1" presStyleIdx="1" presStyleCnt="3"/>
      <dgm:spPr/>
      <dgm:t>
        <a:bodyPr/>
        <a:lstStyle/>
        <a:p>
          <a:endParaRPr lang="en-US"/>
        </a:p>
      </dgm:t>
    </dgm:pt>
    <dgm:pt modelId="{E0F7E099-A597-4E67-A401-F3B0CE4B3CF3}" type="pres">
      <dgm:prSet presAssocID="{C6B3F3B0-ABC5-40FD-8164-9D791180D9D9}" presName="gear3" presStyleLbl="node1" presStyleIdx="2" presStyleCnt="3"/>
      <dgm:spPr/>
      <dgm:t>
        <a:bodyPr/>
        <a:lstStyle/>
        <a:p>
          <a:endParaRPr lang="en-US"/>
        </a:p>
      </dgm:t>
    </dgm:pt>
    <dgm:pt modelId="{418028E8-1173-4241-A94D-1F890F294028}" type="pres">
      <dgm:prSet presAssocID="{C6B3F3B0-ABC5-40FD-8164-9D791180D9D9}" presName="gear3tx" presStyleLbl="node1" presStyleIdx="2" presStyleCnt="3">
        <dgm:presLayoutVars>
          <dgm:chMax val="1"/>
          <dgm:bulletEnabled val="1"/>
        </dgm:presLayoutVars>
      </dgm:prSet>
      <dgm:spPr/>
      <dgm:t>
        <a:bodyPr/>
        <a:lstStyle/>
        <a:p>
          <a:endParaRPr lang="en-US"/>
        </a:p>
      </dgm:t>
    </dgm:pt>
    <dgm:pt modelId="{35FDE175-A122-4B5B-A467-57D66894EBE7}" type="pres">
      <dgm:prSet presAssocID="{C6B3F3B0-ABC5-40FD-8164-9D791180D9D9}" presName="gear3srcNode" presStyleLbl="node1" presStyleIdx="2" presStyleCnt="3"/>
      <dgm:spPr/>
      <dgm:t>
        <a:bodyPr/>
        <a:lstStyle/>
        <a:p>
          <a:endParaRPr lang="en-US"/>
        </a:p>
      </dgm:t>
    </dgm:pt>
    <dgm:pt modelId="{ACA1E3BB-F334-4CEC-916C-5641E12DF838}" type="pres">
      <dgm:prSet presAssocID="{C6B3F3B0-ABC5-40FD-8164-9D791180D9D9}" presName="gear3dstNode" presStyleLbl="node1" presStyleIdx="2" presStyleCnt="3"/>
      <dgm:spPr/>
      <dgm:t>
        <a:bodyPr/>
        <a:lstStyle/>
        <a:p>
          <a:endParaRPr lang="en-US"/>
        </a:p>
      </dgm:t>
    </dgm:pt>
    <dgm:pt modelId="{FD51A45B-B315-41A1-8695-D800381E5A47}" type="pres">
      <dgm:prSet presAssocID="{2BBDCB10-B84D-44A0-95A4-1CA7FEBACD8D}" presName="connector1" presStyleLbl="sibTrans2D1" presStyleIdx="0" presStyleCnt="3"/>
      <dgm:spPr/>
      <dgm:t>
        <a:bodyPr/>
        <a:lstStyle/>
        <a:p>
          <a:endParaRPr lang="en-US"/>
        </a:p>
      </dgm:t>
    </dgm:pt>
    <dgm:pt modelId="{CCFF4CFA-0C71-4B42-BB27-E62D26983C84}" type="pres">
      <dgm:prSet presAssocID="{0E9A0DD2-CF7E-4CB1-A405-F7AEB1D8D4C2}" presName="connector2" presStyleLbl="sibTrans2D1" presStyleIdx="1" presStyleCnt="3"/>
      <dgm:spPr/>
      <dgm:t>
        <a:bodyPr/>
        <a:lstStyle/>
        <a:p>
          <a:endParaRPr lang="en-US"/>
        </a:p>
      </dgm:t>
    </dgm:pt>
    <dgm:pt modelId="{06034CEF-1FE1-442B-BE2F-2001EC519B8A}" type="pres">
      <dgm:prSet presAssocID="{F934CC2A-5365-4C42-9F0C-814A5293EA11}" presName="connector3" presStyleLbl="sibTrans2D1" presStyleIdx="2" presStyleCnt="3"/>
      <dgm:spPr/>
      <dgm:t>
        <a:bodyPr/>
        <a:lstStyle/>
        <a:p>
          <a:endParaRPr lang="en-US"/>
        </a:p>
      </dgm:t>
    </dgm:pt>
  </dgm:ptLst>
  <dgm:cxnLst>
    <dgm:cxn modelId="{ADB1F991-EDBA-4459-9C89-E927ABAF4AB2}" type="presOf" srcId="{68C73D93-5C24-4E7D-A19C-81930098E4DF}" destId="{B13E30A0-694F-4CB6-948C-753C4D9D51B5}" srcOrd="0" destOrd="0" presId="urn:microsoft.com/office/officeart/2005/8/layout/gear1"/>
    <dgm:cxn modelId="{E8F44A00-E840-4BAD-9A03-94E1BDCB291F}" type="presOf" srcId="{F934CC2A-5365-4C42-9F0C-814A5293EA11}" destId="{06034CEF-1FE1-442B-BE2F-2001EC519B8A}" srcOrd="0" destOrd="0" presId="urn:microsoft.com/office/officeart/2005/8/layout/gear1"/>
    <dgm:cxn modelId="{446202F8-1846-4012-9520-B9B92CCF8F96}" type="presOf" srcId="{0E9A0DD2-CF7E-4CB1-A405-F7AEB1D8D4C2}" destId="{CCFF4CFA-0C71-4B42-BB27-E62D26983C84}" srcOrd="0" destOrd="0" presId="urn:microsoft.com/office/officeart/2005/8/layout/gear1"/>
    <dgm:cxn modelId="{EABF3CF6-B784-403B-84A0-AB4D5AF24866}" srcId="{4D3100C0-9B38-4E45-8E5B-A247CB4B7C98}" destId="{68C73D93-5C24-4E7D-A19C-81930098E4DF}" srcOrd="0" destOrd="0" parTransId="{96C2D40B-9235-4B0D-BBE5-2D1FFA737122}" sibTransId="{2BBDCB10-B84D-44A0-95A4-1CA7FEBACD8D}"/>
    <dgm:cxn modelId="{70324FD9-0F24-4A7B-8B58-E20CBB5EBD42}" srcId="{4D3100C0-9B38-4E45-8E5B-A247CB4B7C98}" destId="{C6B3F3B0-ABC5-40FD-8164-9D791180D9D9}" srcOrd="2" destOrd="0" parTransId="{4E517CAA-C7DB-4458-AD99-2C03C9E6D796}" sibTransId="{F934CC2A-5365-4C42-9F0C-814A5293EA11}"/>
    <dgm:cxn modelId="{C35BB20D-B991-4348-AB1F-9BEC529A1662}" srcId="{4D3100C0-9B38-4E45-8E5B-A247CB4B7C98}" destId="{18240556-16A9-4320-A36E-931E7660920A}" srcOrd="1" destOrd="0" parTransId="{068F2C83-E827-4253-8E6C-4641DE4B2D47}" sibTransId="{0E9A0DD2-CF7E-4CB1-A405-F7AEB1D8D4C2}"/>
    <dgm:cxn modelId="{48BB3B5A-2BEC-4B4E-9C3A-646280D11783}" type="presOf" srcId="{68C73D93-5C24-4E7D-A19C-81930098E4DF}" destId="{C26F2B17-1D9B-4FFB-9711-377A921E1BDA}" srcOrd="1" destOrd="0" presId="urn:microsoft.com/office/officeart/2005/8/layout/gear1"/>
    <dgm:cxn modelId="{82F9FDE4-7D84-4236-B8AF-CA14BF45CEDA}" type="presOf" srcId="{18240556-16A9-4320-A36E-931E7660920A}" destId="{88E4935C-834B-4258-B9FB-EC62A4573D6C}" srcOrd="0" destOrd="0" presId="urn:microsoft.com/office/officeart/2005/8/layout/gear1"/>
    <dgm:cxn modelId="{272B0B37-068E-499B-8421-3BEC87EC6FC2}" type="presOf" srcId="{68C73D93-5C24-4E7D-A19C-81930098E4DF}" destId="{31B2F26A-F178-4D12-BFB8-3BC167AF284B}" srcOrd="2" destOrd="0" presId="urn:microsoft.com/office/officeart/2005/8/layout/gear1"/>
    <dgm:cxn modelId="{84838FC6-5233-44A2-9AED-42DE0530CD39}" type="presOf" srcId="{C6B3F3B0-ABC5-40FD-8164-9D791180D9D9}" destId="{ACA1E3BB-F334-4CEC-916C-5641E12DF838}" srcOrd="3" destOrd="0" presId="urn:microsoft.com/office/officeart/2005/8/layout/gear1"/>
    <dgm:cxn modelId="{42D66B7E-0F2E-4F5C-B62B-98BA5059A58B}" type="presOf" srcId="{C6B3F3B0-ABC5-40FD-8164-9D791180D9D9}" destId="{418028E8-1173-4241-A94D-1F890F294028}" srcOrd="1" destOrd="0" presId="urn:microsoft.com/office/officeart/2005/8/layout/gear1"/>
    <dgm:cxn modelId="{6B2A27E8-C548-455A-9013-C0368E54A598}" type="presOf" srcId="{C6B3F3B0-ABC5-40FD-8164-9D791180D9D9}" destId="{35FDE175-A122-4B5B-A467-57D66894EBE7}" srcOrd="2" destOrd="0" presId="urn:microsoft.com/office/officeart/2005/8/layout/gear1"/>
    <dgm:cxn modelId="{5EC32471-B1B7-4C87-9D3F-011625CE43CD}" type="presOf" srcId="{C6B3F3B0-ABC5-40FD-8164-9D791180D9D9}" destId="{E0F7E099-A597-4E67-A401-F3B0CE4B3CF3}" srcOrd="0" destOrd="0" presId="urn:microsoft.com/office/officeart/2005/8/layout/gear1"/>
    <dgm:cxn modelId="{0BEAE3EE-7B35-4617-82A8-F21D33AA0A63}" type="presOf" srcId="{18240556-16A9-4320-A36E-931E7660920A}" destId="{7D420870-EBD0-4FF2-B18B-3A7C9B48FD3C}" srcOrd="1" destOrd="0" presId="urn:microsoft.com/office/officeart/2005/8/layout/gear1"/>
    <dgm:cxn modelId="{B2CB88B7-5047-4863-B4A3-0BDC189758A2}" type="presOf" srcId="{4D3100C0-9B38-4E45-8E5B-A247CB4B7C98}" destId="{1492CB1B-1FA6-41E1-A7DC-B47FA2910995}" srcOrd="0" destOrd="0" presId="urn:microsoft.com/office/officeart/2005/8/layout/gear1"/>
    <dgm:cxn modelId="{35C52CBB-7792-45AA-A69B-B84832EBD488}" type="presOf" srcId="{2BBDCB10-B84D-44A0-95A4-1CA7FEBACD8D}" destId="{FD51A45B-B315-41A1-8695-D800381E5A47}" srcOrd="0" destOrd="0" presId="urn:microsoft.com/office/officeart/2005/8/layout/gear1"/>
    <dgm:cxn modelId="{F900DDBD-BA05-4993-9BD9-DE3847881D3C}" type="presOf" srcId="{18240556-16A9-4320-A36E-931E7660920A}" destId="{830320DA-ABA8-4F35-A656-E64DF9525A24}" srcOrd="2" destOrd="0" presId="urn:microsoft.com/office/officeart/2005/8/layout/gear1"/>
    <dgm:cxn modelId="{BBDE053C-8F35-4F26-BF28-4E42F4FC3B5E}" type="presParOf" srcId="{1492CB1B-1FA6-41E1-A7DC-B47FA2910995}" destId="{B13E30A0-694F-4CB6-948C-753C4D9D51B5}" srcOrd="0" destOrd="0" presId="urn:microsoft.com/office/officeart/2005/8/layout/gear1"/>
    <dgm:cxn modelId="{BDEA6554-A1AE-48E3-9E27-16381F93F58C}" type="presParOf" srcId="{1492CB1B-1FA6-41E1-A7DC-B47FA2910995}" destId="{C26F2B17-1D9B-4FFB-9711-377A921E1BDA}" srcOrd="1" destOrd="0" presId="urn:microsoft.com/office/officeart/2005/8/layout/gear1"/>
    <dgm:cxn modelId="{009CF238-27ED-453B-861E-7D72CC73E5FE}" type="presParOf" srcId="{1492CB1B-1FA6-41E1-A7DC-B47FA2910995}" destId="{31B2F26A-F178-4D12-BFB8-3BC167AF284B}" srcOrd="2" destOrd="0" presId="urn:microsoft.com/office/officeart/2005/8/layout/gear1"/>
    <dgm:cxn modelId="{7125CA00-AE23-4C98-A22A-1EA5DA248209}" type="presParOf" srcId="{1492CB1B-1FA6-41E1-A7DC-B47FA2910995}" destId="{88E4935C-834B-4258-B9FB-EC62A4573D6C}" srcOrd="3" destOrd="0" presId="urn:microsoft.com/office/officeart/2005/8/layout/gear1"/>
    <dgm:cxn modelId="{B89A1394-9E0F-41A9-97F6-212995D9C7D6}" type="presParOf" srcId="{1492CB1B-1FA6-41E1-A7DC-B47FA2910995}" destId="{7D420870-EBD0-4FF2-B18B-3A7C9B48FD3C}" srcOrd="4" destOrd="0" presId="urn:microsoft.com/office/officeart/2005/8/layout/gear1"/>
    <dgm:cxn modelId="{460E99B2-CEF5-45FD-A37E-C81F16F02633}" type="presParOf" srcId="{1492CB1B-1FA6-41E1-A7DC-B47FA2910995}" destId="{830320DA-ABA8-4F35-A656-E64DF9525A24}" srcOrd="5" destOrd="0" presId="urn:microsoft.com/office/officeart/2005/8/layout/gear1"/>
    <dgm:cxn modelId="{33C43ECD-B447-4788-9DD4-4B7B1C337F9A}" type="presParOf" srcId="{1492CB1B-1FA6-41E1-A7DC-B47FA2910995}" destId="{E0F7E099-A597-4E67-A401-F3B0CE4B3CF3}" srcOrd="6" destOrd="0" presId="urn:microsoft.com/office/officeart/2005/8/layout/gear1"/>
    <dgm:cxn modelId="{4240B451-51AC-4C22-9997-23CD821ECB65}" type="presParOf" srcId="{1492CB1B-1FA6-41E1-A7DC-B47FA2910995}" destId="{418028E8-1173-4241-A94D-1F890F294028}" srcOrd="7" destOrd="0" presId="urn:microsoft.com/office/officeart/2005/8/layout/gear1"/>
    <dgm:cxn modelId="{51341510-71E5-4CCD-BF74-3C35A7499220}" type="presParOf" srcId="{1492CB1B-1FA6-41E1-A7DC-B47FA2910995}" destId="{35FDE175-A122-4B5B-A467-57D66894EBE7}" srcOrd="8" destOrd="0" presId="urn:microsoft.com/office/officeart/2005/8/layout/gear1"/>
    <dgm:cxn modelId="{BDBD46B7-3BFF-4253-8112-A8D726681D16}" type="presParOf" srcId="{1492CB1B-1FA6-41E1-A7DC-B47FA2910995}" destId="{ACA1E3BB-F334-4CEC-916C-5641E12DF838}" srcOrd="9" destOrd="0" presId="urn:microsoft.com/office/officeart/2005/8/layout/gear1"/>
    <dgm:cxn modelId="{C44834AE-42D5-49BD-BAD3-BB83520B4DBB}" type="presParOf" srcId="{1492CB1B-1FA6-41E1-A7DC-B47FA2910995}" destId="{FD51A45B-B315-41A1-8695-D800381E5A47}" srcOrd="10" destOrd="0" presId="urn:microsoft.com/office/officeart/2005/8/layout/gear1"/>
    <dgm:cxn modelId="{EFD93ECE-41FE-45B4-9777-BB31586D8ABA}" type="presParOf" srcId="{1492CB1B-1FA6-41E1-A7DC-B47FA2910995}" destId="{CCFF4CFA-0C71-4B42-BB27-E62D26983C84}" srcOrd="11" destOrd="0" presId="urn:microsoft.com/office/officeart/2005/8/layout/gear1"/>
    <dgm:cxn modelId="{489B1C28-E3C3-44EE-A2E8-E686080BD6E7}" type="presParOf" srcId="{1492CB1B-1FA6-41E1-A7DC-B47FA2910995}" destId="{06034CEF-1FE1-442B-BE2F-2001EC519B8A}"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3DBC7F-4027-4B33-9FE7-7EF5DE7C8096}"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84BB489D-D111-488C-B507-E4DA8113B4AE}">
      <dgm:prSet phldrT="[Text]"/>
      <dgm:spPr/>
      <dgm:t>
        <a:bodyPr/>
        <a:lstStyle/>
        <a:p>
          <a:r>
            <a:rPr lang="en-US" dirty="0"/>
            <a:t>Artificial intelligence</a:t>
          </a:r>
        </a:p>
      </dgm:t>
    </dgm:pt>
    <dgm:pt modelId="{9F7D2215-CEAA-4C3F-8924-7D99AE9AABEB}" type="parTrans" cxnId="{D396AD0B-0ECF-40C2-A149-D534AB75C386}">
      <dgm:prSet/>
      <dgm:spPr/>
      <dgm:t>
        <a:bodyPr/>
        <a:lstStyle/>
        <a:p>
          <a:endParaRPr lang="en-US"/>
        </a:p>
      </dgm:t>
    </dgm:pt>
    <dgm:pt modelId="{2FCD24DC-4946-4ED0-BB61-A4386AA1DDA7}" type="sibTrans" cxnId="{D396AD0B-0ECF-40C2-A149-D534AB75C386}">
      <dgm:prSet/>
      <dgm:spPr/>
      <dgm:t>
        <a:bodyPr/>
        <a:lstStyle/>
        <a:p>
          <a:endParaRPr lang="en-US"/>
        </a:p>
      </dgm:t>
    </dgm:pt>
    <dgm:pt modelId="{62C199ED-99B1-48C3-A90B-39B6390A7348}">
      <dgm:prSet phldrT="[Text]"/>
      <dgm:spPr/>
      <dgm:t>
        <a:bodyPr/>
        <a:lstStyle/>
        <a:p>
          <a:r>
            <a:rPr lang="en-US" b="1" dirty="0">
              <a:latin typeface="Times New Roman" panose="02020603050405020304" pitchFamily="18" charset="0"/>
              <a:cs typeface="Times New Roman" panose="02020603050405020304" pitchFamily="18" charset="0"/>
            </a:rPr>
            <a:t>Artificial narrow intelligence: </a:t>
          </a:r>
          <a:r>
            <a:rPr lang="en-US" dirty="0">
              <a:latin typeface="Times New Roman" panose="02020603050405020304" pitchFamily="18" charset="0"/>
              <a:cs typeface="Times New Roman" panose="02020603050405020304" pitchFamily="18" charset="0"/>
            </a:rPr>
            <a:t>is also known as </a:t>
          </a:r>
          <a:r>
            <a:rPr lang="en-US" b="1" dirty="0">
              <a:latin typeface="Times New Roman" panose="02020603050405020304" pitchFamily="18" charset="0"/>
              <a:cs typeface="Times New Roman" panose="02020603050405020304" pitchFamily="18" charset="0"/>
            </a:rPr>
            <a:t>weak A</a:t>
          </a:r>
          <a:r>
            <a:rPr lang="en-US" dirty="0">
              <a:latin typeface="Times New Roman" panose="02020603050405020304" pitchFamily="18" charset="0"/>
              <a:cs typeface="Times New Roman" panose="02020603050405020304" pitchFamily="18" charset="0"/>
            </a:rPr>
            <a:t>I involves applying AI only to specific tasks.</a:t>
          </a:r>
        </a:p>
        <a:p>
          <a:r>
            <a:rPr lang="en-US" dirty="0">
              <a:latin typeface="Times New Roman" panose="02020603050405020304" pitchFamily="18" charset="0"/>
              <a:cs typeface="Times New Roman" panose="02020603050405020304" pitchFamily="18" charset="0"/>
            </a:rPr>
            <a:t>E.G face verification at I-Phone, Chat -GPT</a:t>
          </a:r>
        </a:p>
        <a:p>
          <a:r>
            <a:rPr lang="en-US" dirty="0">
              <a:latin typeface="Times New Roman" panose="02020603050405020304" pitchFamily="18" charset="0"/>
              <a:cs typeface="Times New Roman" panose="02020603050405020304" pitchFamily="18" charset="0"/>
            </a:rPr>
            <a:t>Auto pilot feature at Tesla, google map</a:t>
          </a:r>
        </a:p>
      </dgm:t>
    </dgm:pt>
    <dgm:pt modelId="{08DA1975-BA7D-48AA-8894-50D0B4A315F5}" type="parTrans" cxnId="{B5223EE9-656B-45BB-996F-C3914D02F528}">
      <dgm:prSet/>
      <dgm:spPr/>
      <dgm:t>
        <a:bodyPr/>
        <a:lstStyle/>
        <a:p>
          <a:endParaRPr lang="en-US"/>
        </a:p>
      </dgm:t>
    </dgm:pt>
    <dgm:pt modelId="{180CF767-B871-47D2-A8FC-4A4111A80DEE}" type="sibTrans" cxnId="{B5223EE9-656B-45BB-996F-C3914D02F528}">
      <dgm:prSet/>
      <dgm:spPr/>
      <dgm:t>
        <a:bodyPr/>
        <a:lstStyle/>
        <a:p>
          <a:endParaRPr lang="en-US"/>
        </a:p>
      </dgm:t>
    </dgm:pt>
    <dgm:pt modelId="{B42E7930-61FF-4A42-8E91-6234F7518616}">
      <dgm:prSet phldrT="[Text]"/>
      <dgm:spPr/>
      <dgm:t>
        <a:bodyPr/>
        <a:lstStyle/>
        <a:p>
          <a:r>
            <a:rPr lang="en-US" b="1" dirty="0">
              <a:latin typeface="Times New Roman" panose="02020603050405020304" pitchFamily="18" charset="0"/>
              <a:cs typeface="Times New Roman" panose="02020603050405020304" pitchFamily="18" charset="0"/>
            </a:rPr>
            <a:t>Artificial super intelligence: </a:t>
          </a:r>
          <a:r>
            <a:rPr lang="en-US" b="0" dirty="0">
              <a:latin typeface="Times New Roman" panose="02020603050405020304" pitchFamily="18" charset="0"/>
              <a:cs typeface="Times New Roman" panose="02020603050405020304" pitchFamily="18" charset="0"/>
            </a:rPr>
            <a:t>is a term referring to the time when the capacity of computers will surpass human. This where the machine will take over the world.</a:t>
          </a:r>
          <a:r>
            <a:rPr lang="en-US" b="1" dirty="0">
              <a:latin typeface="Times New Roman" panose="02020603050405020304" pitchFamily="18" charset="0"/>
              <a:cs typeface="Times New Roman" panose="02020603050405020304" pitchFamily="18" charset="0"/>
            </a:rPr>
            <a:t> </a:t>
          </a:r>
        </a:p>
      </dgm:t>
    </dgm:pt>
    <dgm:pt modelId="{E66BDDE4-003A-4DAB-98C5-4C8E3BD072D5}" type="sibTrans" cxnId="{65DFAB51-5A9F-478A-97EC-CCA8EC9049EA}">
      <dgm:prSet/>
      <dgm:spPr/>
      <dgm:t>
        <a:bodyPr/>
        <a:lstStyle/>
        <a:p>
          <a:endParaRPr lang="en-US"/>
        </a:p>
      </dgm:t>
    </dgm:pt>
    <dgm:pt modelId="{A51FF20C-7729-4522-B5F9-BB65A671D508}" type="parTrans" cxnId="{65DFAB51-5A9F-478A-97EC-CCA8EC9049EA}">
      <dgm:prSet/>
      <dgm:spPr/>
      <dgm:t>
        <a:bodyPr/>
        <a:lstStyle/>
        <a:p>
          <a:endParaRPr lang="en-US"/>
        </a:p>
      </dgm:t>
    </dgm:pt>
    <dgm:pt modelId="{5290EB4B-2F4F-44A2-83AC-0E1AF81F2CD6}">
      <dgm:prSet/>
      <dgm:spPr/>
      <dgm:t>
        <a:bodyPr/>
        <a:lstStyle/>
        <a:p>
          <a:r>
            <a:rPr lang="en-US" b="1" dirty="0">
              <a:latin typeface="Times New Roman" panose="02020603050405020304" pitchFamily="18" charset="0"/>
              <a:cs typeface="Times New Roman" panose="02020603050405020304" pitchFamily="18" charset="0"/>
            </a:rPr>
            <a:t>Artificial general intelligence: </a:t>
          </a:r>
          <a:r>
            <a:rPr lang="en-US" b="0" dirty="0">
              <a:latin typeface="Times New Roman" panose="02020603050405020304" pitchFamily="18" charset="0"/>
              <a:cs typeface="Times New Roman" panose="02020603050405020304" pitchFamily="18" charset="0"/>
            </a:rPr>
            <a:t>also known as </a:t>
          </a:r>
          <a:r>
            <a:rPr lang="en-US" b="1" dirty="0">
              <a:latin typeface="Times New Roman" panose="02020603050405020304" pitchFamily="18" charset="0"/>
              <a:cs typeface="Times New Roman" panose="02020603050405020304" pitchFamily="18" charset="0"/>
            </a:rPr>
            <a:t>strong AI </a:t>
          </a:r>
          <a:r>
            <a:rPr lang="en-US" b="0" dirty="0">
              <a:latin typeface="Times New Roman" panose="02020603050405020304" pitchFamily="18" charset="0"/>
              <a:cs typeface="Times New Roman" panose="02020603050405020304" pitchFamily="18" charset="0"/>
            </a:rPr>
            <a:t>involves machine that posses the ability to perform any intellectual task that human being can.  </a:t>
          </a:r>
          <a:endParaRPr lang="en-US" b="1" dirty="0">
            <a:latin typeface="Times New Roman" panose="02020603050405020304" pitchFamily="18" charset="0"/>
            <a:cs typeface="Times New Roman" panose="02020603050405020304" pitchFamily="18" charset="0"/>
          </a:endParaRPr>
        </a:p>
      </dgm:t>
    </dgm:pt>
    <dgm:pt modelId="{E3EF7F0D-87E9-46BB-8171-78F2713B7089}" type="parTrans" cxnId="{80FE7353-F9B2-40DD-929B-DA96CD06849A}">
      <dgm:prSet/>
      <dgm:spPr/>
      <dgm:t>
        <a:bodyPr/>
        <a:lstStyle/>
        <a:p>
          <a:endParaRPr lang="en-US"/>
        </a:p>
      </dgm:t>
    </dgm:pt>
    <dgm:pt modelId="{02E0E2BC-1FCA-43CF-BD9D-065500D73324}" type="sibTrans" cxnId="{80FE7353-F9B2-40DD-929B-DA96CD06849A}">
      <dgm:prSet/>
      <dgm:spPr/>
      <dgm:t>
        <a:bodyPr/>
        <a:lstStyle/>
        <a:p>
          <a:endParaRPr lang="en-US"/>
        </a:p>
      </dgm:t>
    </dgm:pt>
    <dgm:pt modelId="{0CD96B1C-6FA7-4E0B-B255-F98DFEF680C9}" type="pres">
      <dgm:prSet presAssocID="{053DBC7F-4027-4B33-9FE7-7EF5DE7C8096}" presName="hierChild1" presStyleCnt="0">
        <dgm:presLayoutVars>
          <dgm:chPref val="1"/>
          <dgm:dir/>
          <dgm:animOne val="branch"/>
          <dgm:animLvl val="lvl"/>
          <dgm:resizeHandles/>
        </dgm:presLayoutVars>
      </dgm:prSet>
      <dgm:spPr/>
      <dgm:t>
        <a:bodyPr/>
        <a:lstStyle/>
        <a:p>
          <a:endParaRPr lang="en-US"/>
        </a:p>
      </dgm:t>
    </dgm:pt>
    <dgm:pt modelId="{74E23149-BEEA-4B78-975C-E68061E44C86}" type="pres">
      <dgm:prSet presAssocID="{84BB489D-D111-488C-B507-E4DA8113B4AE}" presName="hierRoot1" presStyleCnt="0"/>
      <dgm:spPr/>
    </dgm:pt>
    <dgm:pt modelId="{4098B049-2E9F-4AB7-B9CB-21AECD639296}" type="pres">
      <dgm:prSet presAssocID="{84BB489D-D111-488C-B507-E4DA8113B4AE}" presName="composite" presStyleCnt="0"/>
      <dgm:spPr/>
    </dgm:pt>
    <dgm:pt modelId="{82747797-64CB-490E-8B1E-C26A2071EB05}" type="pres">
      <dgm:prSet presAssocID="{84BB489D-D111-488C-B507-E4DA8113B4AE}" presName="background" presStyleLbl="node0" presStyleIdx="0" presStyleCnt="1"/>
      <dgm:spPr/>
    </dgm:pt>
    <dgm:pt modelId="{6B605776-3DFA-431C-8F50-35A0B7F41CF6}" type="pres">
      <dgm:prSet presAssocID="{84BB489D-D111-488C-B507-E4DA8113B4AE}" presName="text" presStyleLbl="fgAcc0" presStyleIdx="0" presStyleCnt="1" custScaleX="154633" custScaleY="58033" custLinFactNeighborX="-6330" custLinFactNeighborY="-8789">
        <dgm:presLayoutVars>
          <dgm:chPref val="3"/>
        </dgm:presLayoutVars>
      </dgm:prSet>
      <dgm:spPr/>
      <dgm:t>
        <a:bodyPr/>
        <a:lstStyle/>
        <a:p>
          <a:endParaRPr lang="en-US"/>
        </a:p>
      </dgm:t>
    </dgm:pt>
    <dgm:pt modelId="{DE613F00-4CB6-42AD-B2C7-AC97D8368D15}" type="pres">
      <dgm:prSet presAssocID="{84BB489D-D111-488C-B507-E4DA8113B4AE}" presName="hierChild2" presStyleCnt="0"/>
      <dgm:spPr/>
    </dgm:pt>
    <dgm:pt modelId="{A82B44C9-EA55-4559-8445-8D2E19FFBDA8}" type="pres">
      <dgm:prSet presAssocID="{08DA1975-BA7D-48AA-8894-50D0B4A315F5}" presName="Name10" presStyleLbl="parChTrans1D2" presStyleIdx="0" presStyleCnt="3"/>
      <dgm:spPr/>
      <dgm:t>
        <a:bodyPr/>
        <a:lstStyle/>
        <a:p>
          <a:endParaRPr lang="en-US"/>
        </a:p>
      </dgm:t>
    </dgm:pt>
    <dgm:pt modelId="{5A209DA9-8497-4680-9450-70F56DF7B5A0}" type="pres">
      <dgm:prSet presAssocID="{62C199ED-99B1-48C3-A90B-39B6390A7348}" presName="hierRoot2" presStyleCnt="0"/>
      <dgm:spPr/>
    </dgm:pt>
    <dgm:pt modelId="{3BE53866-E5D0-490C-87C6-B356D33164CA}" type="pres">
      <dgm:prSet presAssocID="{62C199ED-99B1-48C3-A90B-39B6390A7348}" presName="composite2" presStyleCnt="0"/>
      <dgm:spPr/>
    </dgm:pt>
    <dgm:pt modelId="{53DABFFC-53D6-4D88-BB3F-39E80ADCCC08}" type="pres">
      <dgm:prSet presAssocID="{62C199ED-99B1-48C3-A90B-39B6390A7348}" presName="background2" presStyleLbl="node2" presStyleIdx="0" presStyleCnt="3"/>
      <dgm:spPr/>
    </dgm:pt>
    <dgm:pt modelId="{5F143EBC-A2E8-4062-885A-3041607CEC1D}" type="pres">
      <dgm:prSet presAssocID="{62C199ED-99B1-48C3-A90B-39B6390A7348}" presName="text2" presStyleLbl="fgAcc2" presStyleIdx="0" presStyleCnt="3" custScaleX="143800" custLinFactNeighborX="-90956" custLinFactNeighborY="-1683">
        <dgm:presLayoutVars>
          <dgm:chPref val="3"/>
        </dgm:presLayoutVars>
      </dgm:prSet>
      <dgm:spPr/>
      <dgm:t>
        <a:bodyPr/>
        <a:lstStyle/>
        <a:p>
          <a:endParaRPr lang="en-US"/>
        </a:p>
      </dgm:t>
    </dgm:pt>
    <dgm:pt modelId="{A5E7F339-54E8-4779-83AC-82BF912FA911}" type="pres">
      <dgm:prSet presAssocID="{62C199ED-99B1-48C3-A90B-39B6390A7348}" presName="hierChild3" presStyleCnt="0"/>
      <dgm:spPr/>
    </dgm:pt>
    <dgm:pt modelId="{DB75D813-E5CC-4675-9B79-D71BEF3D86B9}" type="pres">
      <dgm:prSet presAssocID="{A51FF20C-7729-4522-B5F9-BB65A671D508}" presName="Name10" presStyleLbl="parChTrans1D2" presStyleIdx="1" presStyleCnt="3"/>
      <dgm:spPr/>
      <dgm:t>
        <a:bodyPr/>
        <a:lstStyle/>
        <a:p>
          <a:endParaRPr lang="en-US"/>
        </a:p>
      </dgm:t>
    </dgm:pt>
    <dgm:pt modelId="{BCBB02E1-E551-4832-99D1-09EEA0495C28}" type="pres">
      <dgm:prSet presAssocID="{B42E7930-61FF-4A42-8E91-6234F7518616}" presName="hierRoot2" presStyleCnt="0"/>
      <dgm:spPr/>
    </dgm:pt>
    <dgm:pt modelId="{560B8D8F-608B-499C-8849-A197A3076259}" type="pres">
      <dgm:prSet presAssocID="{B42E7930-61FF-4A42-8E91-6234F7518616}" presName="composite2" presStyleCnt="0"/>
      <dgm:spPr/>
    </dgm:pt>
    <dgm:pt modelId="{13D61078-DA94-419E-B709-B59439613CEC}" type="pres">
      <dgm:prSet presAssocID="{B42E7930-61FF-4A42-8E91-6234F7518616}" presName="background2" presStyleLbl="node2" presStyleIdx="1" presStyleCnt="3"/>
      <dgm:spPr/>
    </dgm:pt>
    <dgm:pt modelId="{9F96DDE3-15D6-4371-95C3-9A0ECE9AFA7E}" type="pres">
      <dgm:prSet presAssocID="{B42E7930-61FF-4A42-8E91-6234F7518616}" presName="text2" presStyleLbl="fgAcc2" presStyleIdx="1" presStyleCnt="3" custLinFactX="12878" custLinFactNeighborX="100000" custLinFactNeighborY="-3258">
        <dgm:presLayoutVars>
          <dgm:chPref val="3"/>
        </dgm:presLayoutVars>
      </dgm:prSet>
      <dgm:spPr/>
      <dgm:t>
        <a:bodyPr/>
        <a:lstStyle/>
        <a:p>
          <a:endParaRPr lang="en-US"/>
        </a:p>
      </dgm:t>
    </dgm:pt>
    <dgm:pt modelId="{94AD6C2C-D270-49CF-8194-094227132ECD}" type="pres">
      <dgm:prSet presAssocID="{B42E7930-61FF-4A42-8E91-6234F7518616}" presName="hierChild3" presStyleCnt="0"/>
      <dgm:spPr/>
    </dgm:pt>
    <dgm:pt modelId="{ED4860A6-2234-4F29-9139-7C9162B8F78B}" type="pres">
      <dgm:prSet presAssocID="{E3EF7F0D-87E9-46BB-8171-78F2713B7089}" presName="Name10" presStyleLbl="parChTrans1D2" presStyleIdx="2" presStyleCnt="3"/>
      <dgm:spPr/>
      <dgm:t>
        <a:bodyPr/>
        <a:lstStyle/>
        <a:p>
          <a:endParaRPr lang="en-US"/>
        </a:p>
      </dgm:t>
    </dgm:pt>
    <dgm:pt modelId="{19E8F255-6244-4B18-989C-31B76758F687}" type="pres">
      <dgm:prSet presAssocID="{5290EB4B-2F4F-44A2-83AC-0E1AF81F2CD6}" presName="hierRoot2" presStyleCnt="0"/>
      <dgm:spPr/>
    </dgm:pt>
    <dgm:pt modelId="{95513C08-83BF-4B40-B0D6-10F727CE2F10}" type="pres">
      <dgm:prSet presAssocID="{5290EB4B-2F4F-44A2-83AC-0E1AF81F2CD6}" presName="composite2" presStyleCnt="0"/>
      <dgm:spPr/>
    </dgm:pt>
    <dgm:pt modelId="{3226A46A-3B84-48F7-B0F4-93E5EA94D58E}" type="pres">
      <dgm:prSet presAssocID="{5290EB4B-2F4F-44A2-83AC-0E1AF81F2CD6}" presName="background2" presStyleLbl="node2" presStyleIdx="2" presStyleCnt="3"/>
      <dgm:spPr/>
    </dgm:pt>
    <dgm:pt modelId="{500A6E6D-86C8-4D5F-8083-718719E37EB8}" type="pres">
      <dgm:prSet presAssocID="{5290EB4B-2F4F-44A2-83AC-0E1AF81F2CD6}" presName="text2" presStyleLbl="fgAcc2" presStyleIdx="2" presStyleCnt="3" custLinFactX="-32923" custLinFactNeighborX="-100000" custLinFactNeighborY="-3876">
        <dgm:presLayoutVars>
          <dgm:chPref val="3"/>
        </dgm:presLayoutVars>
      </dgm:prSet>
      <dgm:spPr/>
      <dgm:t>
        <a:bodyPr/>
        <a:lstStyle/>
        <a:p>
          <a:endParaRPr lang="en-US"/>
        </a:p>
      </dgm:t>
    </dgm:pt>
    <dgm:pt modelId="{A7EDED5C-2730-4334-A6D5-925D8AA6FA75}" type="pres">
      <dgm:prSet presAssocID="{5290EB4B-2F4F-44A2-83AC-0E1AF81F2CD6}" presName="hierChild3" presStyleCnt="0"/>
      <dgm:spPr/>
    </dgm:pt>
  </dgm:ptLst>
  <dgm:cxnLst>
    <dgm:cxn modelId="{BED0503B-444D-4945-93B8-96A378A6D93E}" type="presOf" srcId="{08DA1975-BA7D-48AA-8894-50D0B4A315F5}" destId="{A82B44C9-EA55-4559-8445-8D2E19FFBDA8}" srcOrd="0" destOrd="0" presId="urn:microsoft.com/office/officeart/2005/8/layout/hierarchy1"/>
    <dgm:cxn modelId="{65DFAB51-5A9F-478A-97EC-CCA8EC9049EA}" srcId="{84BB489D-D111-488C-B507-E4DA8113B4AE}" destId="{B42E7930-61FF-4A42-8E91-6234F7518616}" srcOrd="1" destOrd="0" parTransId="{A51FF20C-7729-4522-B5F9-BB65A671D508}" sibTransId="{E66BDDE4-003A-4DAB-98C5-4C8E3BD072D5}"/>
    <dgm:cxn modelId="{B5223EE9-656B-45BB-996F-C3914D02F528}" srcId="{84BB489D-D111-488C-B507-E4DA8113B4AE}" destId="{62C199ED-99B1-48C3-A90B-39B6390A7348}" srcOrd="0" destOrd="0" parTransId="{08DA1975-BA7D-48AA-8894-50D0B4A315F5}" sibTransId="{180CF767-B871-47D2-A8FC-4A4111A80DEE}"/>
    <dgm:cxn modelId="{3674571C-2250-411D-8EF8-109B21F41039}" type="presOf" srcId="{84BB489D-D111-488C-B507-E4DA8113B4AE}" destId="{6B605776-3DFA-431C-8F50-35A0B7F41CF6}" srcOrd="0" destOrd="0" presId="urn:microsoft.com/office/officeart/2005/8/layout/hierarchy1"/>
    <dgm:cxn modelId="{0E0FB16E-E695-4151-A8DB-36126D4EC9EA}" type="presOf" srcId="{62C199ED-99B1-48C3-A90B-39B6390A7348}" destId="{5F143EBC-A2E8-4062-885A-3041607CEC1D}" srcOrd="0" destOrd="0" presId="urn:microsoft.com/office/officeart/2005/8/layout/hierarchy1"/>
    <dgm:cxn modelId="{89952474-3F34-4C72-AD8C-1A0445C25D91}" type="presOf" srcId="{053DBC7F-4027-4B33-9FE7-7EF5DE7C8096}" destId="{0CD96B1C-6FA7-4E0B-B255-F98DFEF680C9}" srcOrd="0" destOrd="0" presId="urn:microsoft.com/office/officeart/2005/8/layout/hierarchy1"/>
    <dgm:cxn modelId="{DE721862-7EE4-43D2-B4F0-D8D263D4985A}" type="presOf" srcId="{5290EB4B-2F4F-44A2-83AC-0E1AF81F2CD6}" destId="{500A6E6D-86C8-4D5F-8083-718719E37EB8}" srcOrd="0" destOrd="0" presId="urn:microsoft.com/office/officeart/2005/8/layout/hierarchy1"/>
    <dgm:cxn modelId="{B40569F3-52B1-4AD7-84E0-E1A686739450}" type="presOf" srcId="{E3EF7F0D-87E9-46BB-8171-78F2713B7089}" destId="{ED4860A6-2234-4F29-9139-7C9162B8F78B}" srcOrd="0" destOrd="0" presId="urn:microsoft.com/office/officeart/2005/8/layout/hierarchy1"/>
    <dgm:cxn modelId="{80FE7353-F9B2-40DD-929B-DA96CD06849A}" srcId="{84BB489D-D111-488C-B507-E4DA8113B4AE}" destId="{5290EB4B-2F4F-44A2-83AC-0E1AF81F2CD6}" srcOrd="2" destOrd="0" parTransId="{E3EF7F0D-87E9-46BB-8171-78F2713B7089}" sibTransId="{02E0E2BC-1FCA-43CF-BD9D-065500D73324}"/>
    <dgm:cxn modelId="{4907558A-4D40-48F6-A8CE-5945DAD9811C}" type="presOf" srcId="{B42E7930-61FF-4A42-8E91-6234F7518616}" destId="{9F96DDE3-15D6-4371-95C3-9A0ECE9AFA7E}" srcOrd="0" destOrd="0" presId="urn:microsoft.com/office/officeart/2005/8/layout/hierarchy1"/>
    <dgm:cxn modelId="{D396AD0B-0ECF-40C2-A149-D534AB75C386}" srcId="{053DBC7F-4027-4B33-9FE7-7EF5DE7C8096}" destId="{84BB489D-D111-488C-B507-E4DA8113B4AE}" srcOrd="0" destOrd="0" parTransId="{9F7D2215-CEAA-4C3F-8924-7D99AE9AABEB}" sibTransId="{2FCD24DC-4946-4ED0-BB61-A4386AA1DDA7}"/>
    <dgm:cxn modelId="{398C6D18-BCA2-45B3-BA84-AFB890B543B3}" type="presOf" srcId="{A51FF20C-7729-4522-B5F9-BB65A671D508}" destId="{DB75D813-E5CC-4675-9B79-D71BEF3D86B9}" srcOrd="0" destOrd="0" presId="urn:microsoft.com/office/officeart/2005/8/layout/hierarchy1"/>
    <dgm:cxn modelId="{46EA3CC9-8800-4EC0-9DC3-40795906AEE1}" type="presParOf" srcId="{0CD96B1C-6FA7-4E0B-B255-F98DFEF680C9}" destId="{74E23149-BEEA-4B78-975C-E68061E44C86}" srcOrd="0" destOrd="0" presId="urn:microsoft.com/office/officeart/2005/8/layout/hierarchy1"/>
    <dgm:cxn modelId="{BACB648B-09CC-454D-99B6-4D5B1FA047C7}" type="presParOf" srcId="{74E23149-BEEA-4B78-975C-E68061E44C86}" destId="{4098B049-2E9F-4AB7-B9CB-21AECD639296}" srcOrd="0" destOrd="0" presId="urn:microsoft.com/office/officeart/2005/8/layout/hierarchy1"/>
    <dgm:cxn modelId="{589E02FC-3234-4609-86BB-CB362CBE42E1}" type="presParOf" srcId="{4098B049-2E9F-4AB7-B9CB-21AECD639296}" destId="{82747797-64CB-490E-8B1E-C26A2071EB05}" srcOrd="0" destOrd="0" presId="urn:microsoft.com/office/officeart/2005/8/layout/hierarchy1"/>
    <dgm:cxn modelId="{1A712011-9198-4123-AD57-5D0DD33181AC}" type="presParOf" srcId="{4098B049-2E9F-4AB7-B9CB-21AECD639296}" destId="{6B605776-3DFA-431C-8F50-35A0B7F41CF6}" srcOrd="1" destOrd="0" presId="urn:microsoft.com/office/officeart/2005/8/layout/hierarchy1"/>
    <dgm:cxn modelId="{5393B4C1-052A-4EE5-ACF2-9DA176D0AA0B}" type="presParOf" srcId="{74E23149-BEEA-4B78-975C-E68061E44C86}" destId="{DE613F00-4CB6-42AD-B2C7-AC97D8368D15}" srcOrd="1" destOrd="0" presId="urn:microsoft.com/office/officeart/2005/8/layout/hierarchy1"/>
    <dgm:cxn modelId="{00549DA9-E575-4C67-BEBA-4813FFE4041B}" type="presParOf" srcId="{DE613F00-4CB6-42AD-B2C7-AC97D8368D15}" destId="{A82B44C9-EA55-4559-8445-8D2E19FFBDA8}" srcOrd="0" destOrd="0" presId="urn:microsoft.com/office/officeart/2005/8/layout/hierarchy1"/>
    <dgm:cxn modelId="{0665F998-44C7-4471-96F4-922E57C9A640}" type="presParOf" srcId="{DE613F00-4CB6-42AD-B2C7-AC97D8368D15}" destId="{5A209DA9-8497-4680-9450-70F56DF7B5A0}" srcOrd="1" destOrd="0" presId="urn:microsoft.com/office/officeart/2005/8/layout/hierarchy1"/>
    <dgm:cxn modelId="{E4020FFE-FCA2-4DA0-B60E-A37FB129566D}" type="presParOf" srcId="{5A209DA9-8497-4680-9450-70F56DF7B5A0}" destId="{3BE53866-E5D0-490C-87C6-B356D33164CA}" srcOrd="0" destOrd="0" presId="urn:microsoft.com/office/officeart/2005/8/layout/hierarchy1"/>
    <dgm:cxn modelId="{1A47BADF-6E30-4448-9599-4A3720FADA32}" type="presParOf" srcId="{3BE53866-E5D0-490C-87C6-B356D33164CA}" destId="{53DABFFC-53D6-4D88-BB3F-39E80ADCCC08}" srcOrd="0" destOrd="0" presId="urn:microsoft.com/office/officeart/2005/8/layout/hierarchy1"/>
    <dgm:cxn modelId="{7130B4DE-D8E2-4975-9CDB-067990021A1C}" type="presParOf" srcId="{3BE53866-E5D0-490C-87C6-B356D33164CA}" destId="{5F143EBC-A2E8-4062-885A-3041607CEC1D}" srcOrd="1" destOrd="0" presId="urn:microsoft.com/office/officeart/2005/8/layout/hierarchy1"/>
    <dgm:cxn modelId="{82E10199-A8BD-432E-B380-CF62D33B3C41}" type="presParOf" srcId="{5A209DA9-8497-4680-9450-70F56DF7B5A0}" destId="{A5E7F339-54E8-4779-83AC-82BF912FA911}" srcOrd="1" destOrd="0" presId="urn:microsoft.com/office/officeart/2005/8/layout/hierarchy1"/>
    <dgm:cxn modelId="{D9277B87-ACA4-4FC2-9822-2E2E96F7EFB0}" type="presParOf" srcId="{DE613F00-4CB6-42AD-B2C7-AC97D8368D15}" destId="{DB75D813-E5CC-4675-9B79-D71BEF3D86B9}" srcOrd="2" destOrd="0" presId="urn:microsoft.com/office/officeart/2005/8/layout/hierarchy1"/>
    <dgm:cxn modelId="{C358DBCD-29F5-420E-84ED-21A01F004A6A}" type="presParOf" srcId="{DE613F00-4CB6-42AD-B2C7-AC97D8368D15}" destId="{BCBB02E1-E551-4832-99D1-09EEA0495C28}" srcOrd="3" destOrd="0" presId="urn:microsoft.com/office/officeart/2005/8/layout/hierarchy1"/>
    <dgm:cxn modelId="{9CA912C2-CEF3-4F67-BE6C-C4E8D4E470F3}" type="presParOf" srcId="{BCBB02E1-E551-4832-99D1-09EEA0495C28}" destId="{560B8D8F-608B-499C-8849-A197A3076259}" srcOrd="0" destOrd="0" presId="urn:microsoft.com/office/officeart/2005/8/layout/hierarchy1"/>
    <dgm:cxn modelId="{2E57CC31-CBD7-4EF9-BB9C-7BF6ACEDCF7F}" type="presParOf" srcId="{560B8D8F-608B-499C-8849-A197A3076259}" destId="{13D61078-DA94-419E-B709-B59439613CEC}" srcOrd="0" destOrd="0" presId="urn:microsoft.com/office/officeart/2005/8/layout/hierarchy1"/>
    <dgm:cxn modelId="{7431E12C-3FEC-4F2B-8ECC-D8937F02E203}" type="presParOf" srcId="{560B8D8F-608B-499C-8849-A197A3076259}" destId="{9F96DDE3-15D6-4371-95C3-9A0ECE9AFA7E}" srcOrd="1" destOrd="0" presId="urn:microsoft.com/office/officeart/2005/8/layout/hierarchy1"/>
    <dgm:cxn modelId="{C1022928-E079-4F0C-8B45-58B88BF0BCC6}" type="presParOf" srcId="{BCBB02E1-E551-4832-99D1-09EEA0495C28}" destId="{94AD6C2C-D270-49CF-8194-094227132ECD}" srcOrd="1" destOrd="0" presId="urn:microsoft.com/office/officeart/2005/8/layout/hierarchy1"/>
    <dgm:cxn modelId="{13EBCCFE-92D7-4237-99CA-3D9D2F96C853}" type="presParOf" srcId="{DE613F00-4CB6-42AD-B2C7-AC97D8368D15}" destId="{ED4860A6-2234-4F29-9139-7C9162B8F78B}" srcOrd="4" destOrd="0" presId="urn:microsoft.com/office/officeart/2005/8/layout/hierarchy1"/>
    <dgm:cxn modelId="{28FF2D7D-42CE-47DB-BEE2-EDEF19476AC0}" type="presParOf" srcId="{DE613F00-4CB6-42AD-B2C7-AC97D8368D15}" destId="{19E8F255-6244-4B18-989C-31B76758F687}" srcOrd="5" destOrd="0" presId="urn:microsoft.com/office/officeart/2005/8/layout/hierarchy1"/>
    <dgm:cxn modelId="{B70EDBFF-ADAB-4657-BCBB-3943FA450B32}" type="presParOf" srcId="{19E8F255-6244-4B18-989C-31B76758F687}" destId="{95513C08-83BF-4B40-B0D6-10F727CE2F10}" srcOrd="0" destOrd="0" presId="urn:microsoft.com/office/officeart/2005/8/layout/hierarchy1"/>
    <dgm:cxn modelId="{6D2D0997-9B64-4CA1-B88D-63852221D6E9}" type="presParOf" srcId="{95513C08-83BF-4B40-B0D6-10F727CE2F10}" destId="{3226A46A-3B84-48F7-B0F4-93E5EA94D58E}" srcOrd="0" destOrd="0" presId="urn:microsoft.com/office/officeart/2005/8/layout/hierarchy1"/>
    <dgm:cxn modelId="{F0C43671-6AD4-4B8C-A50A-4F4EB3658304}" type="presParOf" srcId="{95513C08-83BF-4B40-B0D6-10F727CE2F10}" destId="{500A6E6D-86C8-4D5F-8083-718719E37EB8}" srcOrd="1" destOrd="0" presId="urn:microsoft.com/office/officeart/2005/8/layout/hierarchy1"/>
    <dgm:cxn modelId="{24467379-A9C5-4C40-B880-6BA2392E5454}" type="presParOf" srcId="{19E8F255-6244-4B18-989C-31B76758F687}" destId="{A7EDED5C-2730-4334-A6D5-925D8AA6FA7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F634508-81F3-46BB-BAC4-F8552A6C3D24}" type="doc">
      <dgm:prSet loTypeId="urn:microsoft.com/office/officeart/2005/8/layout/cycle7" loCatId="cycle" qsTypeId="urn:microsoft.com/office/officeart/2005/8/quickstyle/simple5" qsCatId="simple" csTypeId="urn:microsoft.com/office/officeart/2005/8/colors/accent1_2" csCatId="accent1" phldr="1"/>
      <dgm:spPr/>
      <dgm:t>
        <a:bodyPr/>
        <a:lstStyle/>
        <a:p>
          <a:endParaRPr lang="en-US"/>
        </a:p>
      </dgm:t>
    </dgm:pt>
    <dgm:pt modelId="{3768F8FE-BE1F-45D9-B901-2E5B2DDF89AE}">
      <dgm:prSet phldrT="[Text]"/>
      <dgm:spPr/>
      <dgm:t>
        <a:bodyPr/>
        <a:lstStyle/>
        <a:p>
          <a:r>
            <a:rPr lang="en-US" dirty="0"/>
            <a:t>COMPUER VISION</a:t>
          </a:r>
        </a:p>
      </dgm:t>
    </dgm:pt>
    <dgm:pt modelId="{32C1A365-43EF-4A84-8ED7-BB03EE707135}" type="parTrans" cxnId="{7658E6AA-4B63-4E32-814B-6F5B3C1EDEE1}">
      <dgm:prSet/>
      <dgm:spPr/>
      <dgm:t>
        <a:bodyPr/>
        <a:lstStyle/>
        <a:p>
          <a:endParaRPr lang="en-US"/>
        </a:p>
      </dgm:t>
    </dgm:pt>
    <dgm:pt modelId="{22B40861-3D79-4B6C-BB4D-6864ED9DEEAA}" type="sibTrans" cxnId="{7658E6AA-4B63-4E32-814B-6F5B3C1EDEE1}">
      <dgm:prSet/>
      <dgm:spPr/>
      <dgm:t>
        <a:bodyPr/>
        <a:lstStyle/>
        <a:p>
          <a:endParaRPr lang="en-US"/>
        </a:p>
      </dgm:t>
    </dgm:pt>
    <dgm:pt modelId="{68A66379-A009-43AC-92A9-BBEA932638C5}">
      <dgm:prSet phldrT="[Text]"/>
      <dgm:spPr/>
      <dgm:t>
        <a:bodyPr/>
        <a:lstStyle/>
        <a:p>
          <a:r>
            <a:rPr lang="en-US" dirty="0"/>
            <a:t>DEEP LEARNING</a:t>
          </a:r>
        </a:p>
      </dgm:t>
    </dgm:pt>
    <dgm:pt modelId="{259227C3-6272-4CEF-B3D7-CD10F32EC979}" type="parTrans" cxnId="{87B6E603-B456-4984-A8B6-C96385D8E0D8}">
      <dgm:prSet/>
      <dgm:spPr/>
      <dgm:t>
        <a:bodyPr/>
        <a:lstStyle/>
        <a:p>
          <a:endParaRPr lang="en-US"/>
        </a:p>
      </dgm:t>
    </dgm:pt>
    <dgm:pt modelId="{DE429FCE-B7A3-4988-9946-2A6C882CEFB0}" type="sibTrans" cxnId="{87B6E603-B456-4984-A8B6-C96385D8E0D8}">
      <dgm:prSet/>
      <dgm:spPr/>
      <dgm:t>
        <a:bodyPr/>
        <a:lstStyle/>
        <a:p>
          <a:endParaRPr lang="en-US"/>
        </a:p>
      </dgm:t>
    </dgm:pt>
    <dgm:pt modelId="{C2C42F0E-D445-4D68-BCBC-642A5BD49396}">
      <dgm:prSet phldrT="[Text]"/>
      <dgm:spPr/>
      <dgm:t>
        <a:bodyPr/>
        <a:lstStyle/>
        <a:p>
          <a:r>
            <a:rPr lang="en-US" dirty="0"/>
            <a:t>IMAGE DETECTION</a:t>
          </a:r>
        </a:p>
      </dgm:t>
    </dgm:pt>
    <dgm:pt modelId="{39186838-FDE3-4840-AD27-E43B53B4FDC0}" type="parTrans" cxnId="{B9440C20-D32F-40C4-83D7-B94BC91E166D}">
      <dgm:prSet/>
      <dgm:spPr/>
      <dgm:t>
        <a:bodyPr/>
        <a:lstStyle/>
        <a:p>
          <a:endParaRPr lang="en-US"/>
        </a:p>
      </dgm:t>
    </dgm:pt>
    <dgm:pt modelId="{B228679D-218B-46C2-B070-6696DF6DEFFE}" type="sibTrans" cxnId="{B9440C20-D32F-40C4-83D7-B94BC91E166D}">
      <dgm:prSet/>
      <dgm:spPr/>
      <dgm:t>
        <a:bodyPr/>
        <a:lstStyle/>
        <a:p>
          <a:endParaRPr lang="en-US"/>
        </a:p>
      </dgm:t>
    </dgm:pt>
    <dgm:pt modelId="{8B8B22B2-5F17-4598-8160-0009D834568B}" type="pres">
      <dgm:prSet presAssocID="{5F634508-81F3-46BB-BAC4-F8552A6C3D24}" presName="Name0" presStyleCnt="0">
        <dgm:presLayoutVars>
          <dgm:dir/>
          <dgm:resizeHandles val="exact"/>
        </dgm:presLayoutVars>
      </dgm:prSet>
      <dgm:spPr/>
      <dgm:t>
        <a:bodyPr/>
        <a:lstStyle/>
        <a:p>
          <a:endParaRPr lang="en-US"/>
        </a:p>
      </dgm:t>
    </dgm:pt>
    <dgm:pt modelId="{504E3F48-CA79-46F7-A26F-FB77B8E69FAC}" type="pres">
      <dgm:prSet presAssocID="{3768F8FE-BE1F-45D9-B901-2E5B2DDF89AE}" presName="node" presStyleLbl="node1" presStyleIdx="0" presStyleCnt="3" custScaleX="143325">
        <dgm:presLayoutVars>
          <dgm:bulletEnabled val="1"/>
        </dgm:presLayoutVars>
      </dgm:prSet>
      <dgm:spPr/>
      <dgm:t>
        <a:bodyPr/>
        <a:lstStyle/>
        <a:p>
          <a:endParaRPr lang="en-US"/>
        </a:p>
      </dgm:t>
    </dgm:pt>
    <dgm:pt modelId="{5BE91E2C-68FF-4494-B988-8CC97998EE98}" type="pres">
      <dgm:prSet presAssocID="{22B40861-3D79-4B6C-BB4D-6864ED9DEEAA}" presName="sibTrans" presStyleLbl="sibTrans2D1" presStyleIdx="0" presStyleCnt="3"/>
      <dgm:spPr/>
      <dgm:t>
        <a:bodyPr/>
        <a:lstStyle/>
        <a:p>
          <a:endParaRPr lang="en-US"/>
        </a:p>
      </dgm:t>
    </dgm:pt>
    <dgm:pt modelId="{A8675640-1A62-4744-B7B2-253947FC5CD8}" type="pres">
      <dgm:prSet presAssocID="{22B40861-3D79-4B6C-BB4D-6864ED9DEEAA}" presName="connectorText" presStyleLbl="sibTrans2D1" presStyleIdx="0" presStyleCnt="3"/>
      <dgm:spPr/>
      <dgm:t>
        <a:bodyPr/>
        <a:lstStyle/>
        <a:p>
          <a:endParaRPr lang="en-US"/>
        </a:p>
      </dgm:t>
    </dgm:pt>
    <dgm:pt modelId="{4756BC90-5A80-42A8-851F-24A045674392}" type="pres">
      <dgm:prSet presAssocID="{68A66379-A009-43AC-92A9-BBEA932638C5}" presName="node" presStyleLbl="node1" presStyleIdx="1" presStyleCnt="3">
        <dgm:presLayoutVars>
          <dgm:bulletEnabled val="1"/>
        </dgm:presLayoutVars>
      </dgm:prSet>
      <dgm:spPr/>
      <dgm:t>
        <a:bodyPr/>
        <a:lstStyle/>
        <a:p>
          <a:endParaRPr lang="en-US"/>
        </a:p>
      </dgm:t>
    </dgm:pt>
    <dgm:pt modelId="{BBF4CFD6-6932-4E5A-8FFE-6FCC8BFEC013}" type="pres">
      <dgm:prSet presAssocID="{DE429FCE-B7A3-4988-9946-2A6C882CEFB0}" presName="sibTrans" presStyleLbl="sibTrans2D1" presStyleIdx="1" presStyleCnt="3"/>
      <dgm:spPr/>
      <dgm:t>
        <a:bodyPr/>
        <a:lstStyle/>
        <a:p>
          <a:endParaRPr lang="en-US"/>
        </a:p>
      </dgm:t>
    </dgm:pt>
    <dgm:pt modelId="{DC0DA147-DAE3-4679-929C-876C2CD2CEDA}" type="pres">
      <dgm:prSet presAssocID="{DE429FCE-B7A3-4988-9946-2A6C882CEFB0}" presName="connectorText" presStyleLbl="sibTrans2D1" presStyleIdx="1" presStyleCnt="3"/>
      <dgm:spPr/>
      <dgm:t>
        <a:bodyPr/>
        <a:lstStyle/>
        <a:p>
          <a:endParaRPr lang="en-US"/>
        </a:p>
      </dgm:t>
    </dgm:pt>
    <dgm:pt modelId="{05A5E19B-9C9B-4571-8880-970BA32F0882}" type="pres">
      <dgm:prSet presAssocID="{C2C42F0E-D445-4D68-BCBC-642A5BD49396}" presName="node" presStyleLbl="node1" presStyleIdx="2" presStyleCnt="3">
        <dgm:presLayoutVars>
          <dgm:bulletEnabled val="1"/>
        </dgm:presLayoutVars>
      </dgm:prSet>
      <dgm:spPr/>
      <dgm:t>
        <a:bodyPr/>
        <a:lstStyle/>
        <a:p>
          <a:endParaRPr lang="en-US"/>
        </a:p>
      </dgm:t>
    </dgm:pt>
    <dgm:pt modelId="{AD01EC90-74BA-440D-8990-B4D6E7C16FC0}" type="pres">
      <dgm:prSet presAssocID="{B228679D-218B-46C2-B070-6696DF6DEFFE}" presName="sibTrans" presStyleLbl="sibTrans2D1" presStyleIdx="2" presStyleCnt="3"/>
      <dgm:spPr/>
      <dgm:t>
        <a:bodyPr/>
        <a:lstStyle/>
        <a:p>
          <a:endParaRPr lang="en-US"/>
        </a:p>
      </dgm:t>
    </dgm:pt>
    <dgm:pt modelId="{329B72C9-D2A7-4BA5-9023-421BFBD00FC1}" type="pres">
      <dgm:prSet presAssocID="{B228679D-218B-46C2-B070-6696DF6DEFFE}" presName="connectorText" presStyleLbl="sibTrans2D1" presStyleIdx="2" presStyleCnt="3"/>
      <dgm:spPr/>
      <dgm:t>
        <a:bodyPr/>
        <a:lstStyle/>
        <a:p>
          <a:endParaRPr lang="en-US"/>
        </a:p>
      </dgm:t>
    </dgm:pt>
  </dgm:ptLst>
  <dgm:cxnLst>
    <dgm:cxn modelId="{3DCE4143-EE62-4CE7-A5CA-62CAC9EBA054}" type="presOf" srcId="{68A66379-A009-43AC-92A9-BBEA932638C5}" destId="{4756BC90-5A80-42A8-851F-24A045674392}" srcOrd="0" destOrd="0" presId="urn:microsoft.com/office/officeart/2005/8/layout/cycle7"/>
    <dgm:cxn modelId="{8A88E71E-8FBA-4E12-A445-A49D62B02417}" type="presOf" srcId="{DE429FCE-B7A3-4988-9946-2A6C882CEFB0}" destId="{DC0DA147-DAE3-4679-929C-876C2CD2CEDA}" srcOrd="1" destOrd="0" presId="urn:microsoft.com/office/officeart/2005/8/layout/cycle7"/>
    <dgm:cxn modelId="{946636DC-3D7B-46F4-91D3-1145FF0455EE}" type="presOf" srcId="{C2C42F0E-D445-4D68-BCBC-642A5BD49396}" destId="{05A5E19B-9C9B-4571-8880-970BA32F0882}" srcOrd="0" destOrd="0" presId="urn:microsoft.com/office/officeart/2005/8/layout/cycle7"/>
    <dgm:cxn modelId="{E8638EA4-A130-4232-A569-00400B76334D}" type="presOf" srcId="{3768F8FE-BE1F-45D9-B901-2E5B2DDF89AE}" destId="{504E3F48-CA79-46F7-A26F-FB77B8E69FAC}" srcOrd="0" destOrd="0" presId="urn:microsoft.com/office/officeart/2005/8/layout/cycle7"/>
    <dgm:cxn modelId="{90A3666F-6790-4E15-A1D0-E3878006EEF5}" type="presOf" srcId="{B228679D-218B-46C2-B070-6696DF6DEFFE}" destId="{329B72C9-D2A7-4BA5-9023-421BFBD00FC1}" srcOrd="1" destOrd="0" presId="urn:microsoft.com/office/officeart/2005/8/layout/cycle7"/>
    <dgm:cxn modelId="{87B6E603-B456-4984-A8B6-C96385D8E0D8}" srcId="{5F634508-81F3-46BB-BAC4-F8552A6C3D24}" destId="{68A66379-A009-43AC-92A9-BBEA932638C5}" srcOrd="1" destOrd="0" parTransId="{259227C3-6272-4CEF-B3D7-CD10F32EC979}" sibTransId="{DE429FCE-B7A3-4988-9946-2A6C882CEFB0}"/>
    <dgm:cxn modelId="{1DF0DA16-F0C4-4935-9B58-8D28BB7EB6CC}" type="presOf" srcId="{DE429FCE-B7A3-4988-9946-2A6C882CEFB0}" destId="{BBF4CFD6-6932-4E5A-8FFE-6FCC8BFEC013}" srcOrd="0" destOrd="0" presId="urn:microsoft.com/office/officeart/2005/8/layout/cycle7"/>
    <dgm:cxn modelId="{EA095205-97B8-4A65-A929-1FA5927822C1}" type="presOf" srcId="{5F634508-81F3-46BB-BAC4-F8552A6C3D24}" destId="{8B8B22B2-5F17-4598-8160-0009D834568B}" srcOrd="0" destOrd="0" presId="urn:microsoft.com/office/officeart/2005/8/layout/cycle7"/>
    <dgm:cxn modelId="{CA567907-27C4-416B-AFFC-DC3EFB49A7D8}" type="presOf" srcId="{22B40861-3D79-4B6C-BB4D-6864ED9DEEAA}" destId="{A8675640-1A62-4744-B7B2-253947FC5CD8}" srcOrd="1" destOrd="0" presId="urn:microsoft.com/office/officeart/2005/8/layout/cycle7"/>
    <dgm:cxn modelId="{7658E6AA-4B63-4E32-814B-6F5B3C1EDEE1}" srcId="{5F634508-81F3-46BB-BAC4-F8552A6C3D24}" destId="{3768F8FE-BE1F-45D9-B901-2E5B2DDF89AE}" srcOrd="0" destOrd="0" parTransId="{32C1A365-43EF-4A84-8ED7-BB03EE707135}" sibTransId="{22B40861-3D79-4B6C-BB4D-6864ED9DEEAA}"/>
    <dgm:cxn modelId="{C2B55035-C724-46C7-AE54-B5D8E9E8576A}" type="presOf" srcId="{22B40861-3D79-4B6C-BB4D-6864ED9DEEAA}" destId="{5BE91E2C-68FF-4494-B988-8CC97998EE98}" srcOrd="0" destOrd="0" presId="urn:microsoft.com/office/officeart/2005/8/layout/cycle7"/>
    <dgm:cxn modelId="{29180604-F851-4604-9595-2E9407FEFAF6}" type="presOf" srcId="{B228679D-218B-46C2-B070-6696DF6DEFFE}" destId="{AD01EC90-74BA-440D-8990-B4D6E7C16FC0}" srcOrd="0" destOrd="0" presId="urn:microsoft.com/office/officeart/2005/8/layout/cycle7"/>
    <dgm:cxn modelId="{B9440C20-D32F-40C4-83D7-B94BC91E166D}" srcId="{5F634508-81F3-46BB-BAC4-F8552A6C3D24}" destId="{C2C42F0E-D445-4D68-BCBC-642A5BD49396}" srcOrd="2" destOrd="0" parTransId="{39186838-FDE3-4840-AD27-E43B53B4FDC0}" sibTransId="{B228679D-218B-46C2-B070-6696DF6DEFFE}"/>
    <dgm:cxn modelId="{D5158C4D-B9F9-4566-8EE1-42178C3098D4}" type="presParOf" srcId="{8B8B22B2-5F17-4598-8160-0009D834568B}" destId="{504E3F48-CA79-46F7-A26F-FB77B8E69FAC}" srcOrd="0" destOrd="0" presId="urn:microsoft.com/office/officeart/2005/8/layout/cycle7"/>
    <dgm:cxn modelId="{644D51AC-524C-45C4-8C1C-7A811D59DB4B}" type="presParOf" srcId="{8B8B22B2-5F17-4598-8160-0009D834568B}" destId="{5BE91E2C-68FF-4494-B988-8CC97998EE98}" srcOrd="1" destOrd="0" presId="urn:microsoft.com/office/officeart/2005/8/layout/cycle7"/>
    <dgm:cxn modelId="{40649AD1-DDCE-4BBE-B671-C6D5110BF638}" type="presParOf" srcId="{5BE91E2C-68FF-4494-B988-8CC97998EE98}" destId="{A8675640-1A62-4744-B7B2-253947FC5CD8}" srcOrd="0" destOrd="0" presId="urn:microsoft.com/office/officeart/2005/8/layout/cycle7"/>
    <dgm:cxn modelId="{E02358CC-E9E1-4F0F-BF02-3AB1D3586CFC}" type="presParOf" srcId="{8B8B22B2-5F17-4598-8160-0009D834568B}" destId="{4756BC90-5A80-42A8-851F-24A045674392}" srcOrd="2" destOrd="0" presId="urn:microsoft.com/office/officeart/2005/8/layout/cycle7"/>
    <dgm:cxn modelId="{8EAC8182-9492-4195-98BE-F3E743A20ED5}" type="presParOf" srcId="{8B8B22B2-5F17-4598-8160-0009D834568B}" destId="{BBF4CFD6-6932-4E5A-8FFE-6FCC8BFEC013}" srcOrd="3" destOrd="0" presId="urn:microsoft.com/office/officeart/2005/8/layout/cycle7"/>
    <dgm:cxn modelId="{B3EE8AD8-1EE2-46CD-BF34-6B8484C980DD}" type="presParOf" srcId="{BBF4CFD6-6932-4E5A-8FFE-6FCC8BFEC013}" destId="{DC0DA147-DAE3-4679-929C-876C2CD2CEDA}" srcOrd="0" destOrd="0" presId="urn:microsoft.com/office/officeart/2005/8/layout/cycle7"/>
    <dgm:cxn modelId="{8992BC39-358B-4D0D-97AF-FEB1989EC806}" type="presParOf" srcId="{8B8B22B2-5F17-4598-8160-0009D834568B}" destId="{05A5E19B-9C9B-4571-8880-970BA32F0882}" srcOrd="4" destOrd="0" presId="urn:microsoft.com/office/officeart/2005/8/layout/cycle7"/>
    <dgm:cxn modelId="{105D9F37-BDD3-43B7-AE9A-76DDB42A547C}" type="presParOf" srcId="{8B8B22B2-5F17-4598-8160-0009D834568B}" destId="{AD01EC90-74BA-440D-8990-B4D6E7C16FC0}" srcOrd="5" destOrd="0" presId="urn:microsoft.com/office/officeart/2005/8/layout/cycle7"/>
    <dgm:cxn modelId="{FC0F9105-CF0E-4D13-AF2D-A4183C3916BC}" type="presParOf" srcId="{AD01EC90-74BA-440D-8990-B4D6E7C16FC0}" destId="{329B72C9-D2A7-4BA5-9023-421BFBD00FC1}" srcOrd="0" destOrd="0" presId="urn:microsoft.com/office/officeart/2005/8/layout/cycle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3099081-1509-4F6F-8805-CB43350B6C56}" type="doc">
      <dgm:prSet loTypeId="urn:microsoft.com/office/officeart/2005/8/layout/orgChart1" loCatId="hierarchy" qsTypeId="urn:microsoft.com/office/officeart/2005/8/quickstyle/3d6" qsCatId="3D" csTypeId="urn:microsoft.com/office/officeart/2005/8/colors/accent1_2" csCatId="accent1" phldr="1"/>
      <dgm:spPr/>
      <dgm:t>
        <a:bodyPr/>
        <a:lstStyle/>
        <a:p>
          <a:endParaRPr lang="en-US"/>
        </a:p>
      </dgm:t>
    </dgm:pt>
    <dgm:pt modelId="{BFC2542D-72F1-42F5-87B1-F6807F5EFDB1}">
      <dgm:prSet phldrT="[Text]"/>
      <dgm:spPr/>
      <dgm:t>
        <a:bodyPr/>
        <a:lstStyle/>
        <a:p>
          <a:r>
            <a:rPr lang="en-US" dirty="0" smtClean="0"/>
            <a:t>AI in Engineering</a:t>
          </a:r>
          <a:endParaRPr lang="en-US" dirty="0"/>
        </a:p>
      </dgm:t>
    </dgm:pt>
    <dgm:pt modelId="{6CC5FF6D-4E5E-4A17-BD3C-9B70A1B5A5B0}" type="parTrans" cxnId="{5F94969F-5D5B-4E93-9FC3-D22C507F6ADF}">
      <dgm:prSet/>
      <dgm:spPr/>
      <dgm:t>
        <a:bodyPr/>
        <a:lstStyle/>
        <a:p>
          <a:endParaRPr lang="en-US"/>
        </a:p>
      </dgm:t>
    </dgm:pt>
    <dgm:pt modelId="{E0EB88FA-57C8-4ABB-91D9-14D9F85F7B16}" type="sibTrans" cxnId="{5F94969F-5D5B-4E93-9FC3-D22C507F6ADF}">
      <dgm:prSet/>
      <dgm:spPr/>
      <dgm:t>
        <a:bodyPr/>
        <a:lstStyle/>
        <a:p>
          <a:endParaRPr lang="en-US"/>
        </a:p>
      </dgm:t>
    </dgm:pt>
    <dgm:pt modelId="{84FA256C-796B-4697-940D-599B2D9AD87B}">
      <dgm:prSet phldrT="[Text]" custT="1"/>
      <dgm:spPr/>
      <dgm:t>
        <a:bodyPr/>
        <a:lstStyle/>
        <a:p>
          <a:r>
            <a:rPr lang="en-US" sz="2000" dirty="0" smtClean="0"/>
            <a:t>Predictive Modelling &amp; Analysis</a:t>
          </a:r>
        </a:p>
      </dgm:t>
    </dgm:pt>
    <dgm:pt modelId="{B96959F3-2DA8-4E2D-BE91-C7D7AB90E6D4}" type="parTrans" cxnId="{13A4E900-BA3A-460B-B150-A4F9B9EA1169}">
      <dgm:prSet/>
      <dgm:spPr/>
      <dgm:t>
        <a:bodyPr/>
        <a:lstStyle/>
        <a:p>
          <a:endParaRPr lang="en-US"/>
        </a:p>
      </dgm:t>
    </dgm:pt>
    <dgm:pt modelId="{077AEFF7-4915-421E-8186-6CC2D5B25BBD}" type="sibTrans" cxnId="{13A4E900-BA3A-460B-B150-A4F9B9EA1169}">
      <dgm:prSet/>
      <dgm:spPr/>
      <dgm:t>
        <a:bodyPr/>
        <a:lstStyle/>
        <a:p>
          <a:endParaRPr lang="en-US"/>
        </a:p>
      </dgm:t>
    </dgm:pt>
    <dgm:pt modelId="{61A338A9-296E-499C-8220-DCBE68287288}">
      <dgm:prSet phldrT="[Text]"/>
      <dgm:spPr/>
      <dgm:t>
        <a:bodyPr/>
        <a:lstStyle/>
        <a:p>
          <a:r>
            <a:rPr lang="en-US" dirty="0" smtClean="0"/>
            <a:t>Design and Optimization</a:t>
          </a:r>
          <a:endParaRPr lang="en-US" dirty="0"/>
        </a:p>
      </dgm:t>
    </dgm:pt>
    <dgm:pt modelId="{432CC850-978E-4BB5-876E-5CD9F497DB85}" type="parTrans" cxnId="{B1712161-DCE3-471C-AB63-A5564CFCC8E8}">
      <dgm:prSet/>
      <dgm:spPr/>
      <dgm:t>
        <a:bodyPr/>
        <a:lstStyle/>
        <a:p>
          <a:endParaRPr lang="en-US"/>
        </a:p>
      </dgm:t>
    </dgm:pt>
    <dgm:pt modelId="{CE2A94EE-1589-49B6-B84D-CE38E8F7C052}" type="sibTrans" cxnId="{B1712161-DCE3-471C-AB63-A5564CFCC8E8}">
      <dgm:prSet/>
      <dgm:spPr/>
      <dgm:t>
        <a:bodyPr/>
        <a:lstStyle/>
        <a:p>
          <a:endParaRPr lang="en-US"/>
        </a:p>
      </dgm:t>
    </dgm:pt>
    <dgm:pt modelId="{6C67C17B-7AB0-48DF-AA6D-D3806655DE80}">
      <dgm:prSet phldrT="[Text]"/>
      <dgm:spPr/>
      <dgm:t>
        <a:bodyPr/>
        <a:lstStyle/>
        <a:p>
          <a:r>
            <a:rPr lang="en-US" smtClean="0"/>
            <a:t>Automation &amp; Robotics</a:t>
          </a:r>
          <a:endParaRPr lang="en-US" dirty="0"/>
        </a:p>
      </dgm:t>
    </dgm:pt>
    <dgm:pt modelId="{74835150-44AF-41D1-8103-3520A09C6C73}" type="parTrans" cxnId="{2A9E5DA5-F578-4B05-B576-C40F253E52D5}">
      <dgm:prSet/>
      <dgm:spPr/>
      <dgm:t>
        <a:bodyPr/>
        <a:lstStyle/>
        <a:p>
          <a:endParaRPr lang="en-US"/>
        </a:p>
      </dgm:t>
    </dgm:pt>
    <dgm:pt modelId="{81AB5944-09C7-4588-984C-9040DCEE8AFF}" type="sibTrans" cxnId="{2A9E5DA5-F578-4B05-B576-C40F253E52D5}">
      <dgm:prSet/>
      <dgm:spPr/>
      <dgm:t>
        <a:bodyPr/>
        <a:lstStyle/>
        <a:p>
          <a:endParaRPr lang="en-US"/>
        </a:p>
      </dgm:t>
    </dgm:pt>
    <dgm:pt modelId="{D1C78A8B-66C0-4187-A0BE-DF41249CFD1B}">
      <dgm:prSet phldrT="[Text]"/>
      <dgm:spPr/>
      <dgm:t>
        <a:bodyPr/>
        <a:lstStyle/>
        <a:p>
          <a:r>
            <a:rPr lang="en-US" dirty="0" smtClean="0"/>
            <a:t>Monitoring &amp; Inspections </a:t>
          </a:r>
          <a:endParaRPr lang="en-US" dirty="0"/>
        </a:p>
      </dgm:t>
    </dgm:pt>
    <dgm:pt modelId="{849680D6-73B9-4F21-BBD9-3C764A183A2E}" type="parTrans" cxnId="{C4563BEE-3711-40F4-B5AD-6EA444126B08}">
      <dgm:prSet/>
      <dgm:spPr/>
      <dgm:t>
        <a:bodyPr/>
        <a:lstStyle/>
        <a:p>
          <a:endParaRPr lang="en-US"/>
        </a:p>
      </dgm:t>
    </dgm:pt>
    <dgm:pt modelId="{EB00950A-0FC1-42E9-8A58-C02C841CA9AA}" type="sibTrans" cxnId="{C4563BEE-3711-40F4-B5AD-6EA444126B08}">
      <dgm:prSet/>
      <dgm:spPr/>
      <dgm:t>
        <a:bodyPr/>
        <a:lstStyle/>
        <a:p>
          <a:endParaRPr lang="en-US"/>
        </a:p>
      </dgm:t>
    </dgm:pt>
    <dgm:pt modelId="{B88ECA23-62DD-4969-9F66-A81B7E04B3EE}" type="pres">
      <dgm:prSet presAssocID="{63099081-1509-4F6F-8805-CB43350B6C56}" presName="hierChild1" presStyleCnt="0">
        <dgm:presLayoutVars>
          <dgm:orgChart val="1"/>
          <dgm:chPref val="1"/>
          <dgm:dir/>
          <dgm:animOne val="branch"/>
          <dgm:animLvl val="lvl"/>
          <dgm:resizeHandles/>
        </dgm:presLayoutVars>
      </dgm:prSet>
      <dgm:spPr/>
      <dgm:t>
        <a:bodyPr/>
        <a:lstStyle/>
        <a:p>
          <a:endParaRPr lang="en-US"/>
        </a:p>
      </dgm:t>
    </dgm:pt>
    <dgm:pt modelId="{68CB5F83-F51A-4597-958A-3EED709F0C2F}" type="pres">
      <dgm:prSet presAssocID="{BFC2542D-72F1-42F5-87B1-F6807F5EFDB1}" presName="hierRoot1" presStyleCnt="0">
        <dgm:presLayoutVars>
          <dgm:hierBranch val="init"/>
        </dgm:presLayoutVars>
      </dgm:prSet>
      <dgm:spPr/>
    </dgm:pt>
    <dgm:pt modelId="{9903A1B4-CDBB-4B8C-A861-90488850B62B}" type="pres">
      <dgm:prSet presAssocID="{BFC2542D-72F1-42F5-87B1-F6807F5EFDB1}" presName="rootComposite1" presStyleCnt="0"/>
      <dgm:spPr/>
    </dgm:pt>
    <dgm:pt modelId="{6638723D-3826-4C08-B3F6-5D887D34748C}" type="pres">
      <dgm:prSet presAssocID="{BFC2542D-72F1-42F5-87B1-F6807F5EFDB1}" presName="rootText1" presStyleLbl="node0" presStyleIdx="0" presStyleCnt="1" custScaleX="159051" custLinFactNeighborX="3010" custLinFactNeighborY="-6019">
        <dgm:presLayoutVars>
          <dgm:chPref val="3"/>
        </dgm:presLayoutVars>
      </dgm:prSet>
      <dgm:spPr/>
      <dgm:t>
        <a:bodyPr/>
        <a:lstStyle/>
        <a:p>
          <a:endParaRPr lang="en-US"/>
        </a:p>
      </dgm:t>
    </dgm:pt>
    <dgm:pt modelId="{03A9FCAA-DFAE-4292-A052-023F89EF4B77}" type="pres">
      <dgm:prSet presAssocID="{BFC2542D-72F1-42F5-87B1-F6807F5EFDB1}" presName="rootConnector1" presStyleLbl="node1" presStyleIdx="0" presStyleCnt="0"/>
      <dgm:spPr/>
      <dgm:t>
        <a:bodyPr/>
        <a:lstStyle/>
        <a:p>
          <a:endParaRPr lang="en-US"/>
        </a:p>
      </dgm:t>
    </dgm:pt>
    <dgm:pt modelId="{E321B687-67D1-4042-8EA8-383241C3520E}" type="pres">
      <dgm:prSet presAssocID="{BFC2542D-72F1-42F5-87B1-F6807F5EFDB1}" presName="hierChild2" presStyleCnt="0"/>
      <dgm:spPr/>
    </dgm:pt>
    <dgm:pt modelId="{9EDB9330-E337-453F-9B0B-62DC7E29B9F4}" type="pres">
      <dgm:prSet presAssocID="{B96959F3-2DA8-4E2D-BE91-C7D7AB90E6D4}" presName="Name37" presStyleLbl="parChTrans1D2" presStyleIdx="0" presStyleCnt="4"/>
      <dgm:spPr/>
      <dgm:t>
        <a:bodyPr/>
        <a:lstStyle/>
        <a:p>
          <a:endParaRPr lang="en-US"/>
        </a:p>
      </dgm:t>
    </dgm:pt>
    <dgm:pt modelId="{2D79B9E6-AD2C-4C7D-981C-FBDE30498625}" type="pres">
      <dgm:prSet presAssocID="{84FA256C-796B-4697-940D-599B2D9AD87B}" presName="hierRoot2" presStyleCnt="0">
        <dgm:presLayoutVars>
          <dgm:hierBranch val="init"/>
        </dgm:presLayoutVars>
      </dgm:prSet>
      <dgm:spPr/>
    </dgm:pt>
    <dgm:pt modelId="{EACC4018-AFEA-489E-8B0D-42BAC80BC7E0}" type="pres">
      <dgm:prSet presAssocID="{84FA256C-796B-4697-940D-599B2D9AD87B}" presName="rootComposite" presStyleCnt="0"/>
      <dgm:spPr/>
    </dgm:pt>
    <dgm:pt modelId="{458EE2EC-D1FD-43B6-A37B-D778D1E8F421}" type="pres">
      <dgm:prSet presAssocID="{84FA256C-796B-4697-940D-599B2D9AD87B}" presName="rootText" presStyleLbl="node2" presStyleIdx="0" presStyleCnt="4">
        <dgm:presLayoutVars>
          <dgm:chPref val="3"/>
        </dgm:presLayoutVars>
      </dgm:prSet>
      <dgm:spPr/>
      <dgm:t>
        <a:bodyPr/>
        <a:lstStyle/>
        <a:p>
          <a:endParaRPr lang="en-US"/>
        </a:p>
      </dgm:t>
    </dgm:pt>
    <dgm:pt modelId="{30344B88-FEE7-4DB5-99A9-729A6EBD84E5}" type="pres">
      <dgm:prSet presAssocID="{84FA256C-796B-4697-940D-599B2D9AD87B}" presName="rootConnector" presStyleLbl="node2" presStyleIdx="0" presStyleCnt="4"/>
      <dgm:spPr/>
      <dgm:t>
        <a:bodyPr/>
        <a:lstStyle/>
        <a:p>
          <a:endParaRPr lang="en-US"/>
        </a:p>
      </dgm:t>
    </dgm:pt>
    <dgm:pt modelId="{0DF396DD-5715-4959-85C9-E3D2437E6655}" type="pres">
      <dgm:prSet presAssocID="{84FA256C-796B-4697-940D-599B2D9AD87B}" presName="hierChild4" presStyleCnt="0"/>
      <dgm:spPr/>
    </dgm:pt>
    <dgm:pt modelId="{49982608-7A9C-4B97-9827-22B792CC8074}" type="pres">
      <dgm:prSet presAssocID="{84FA256C-796B-4697-940D-599B2D9AD87B}" presName="hierChild5" presStyleCnt="0"/>
      <dgm:spPr/>
    </dgm:pt>
    <dgm:pt modelId="{A234A830-DC5A-4374-BD62-C3294DA6A260}" type="pres">
      <dgm:prSet presAssocID="{432CC850-978E-4BB5-876E-5CD9F497DB85}" presName="Name37" presStyleLbl="parChTrans1D2" presStyleIdx="1" presStyleCnt="4"/>
      <dgm:spPr/>
      <dgm:t>
        <a:bodyPr/>
        <a:lstStyle/>
        <a:p>
          <a:endParaRPr lang="en-US"/>
        </a:p>
      </dgm:t>
    </dgm:pt>
    <dgm:pt modelId="{B0344225-6E5C-401D-AB6C-67D52C169302}" type="pres">
      <dgm:prSet presAssocID="{61A338A9-296E-499C-8220-DCBE68287288}" presName="hierRoot2" presStyleCnt="0">
        <dgm:presLayoutVars>
          <dgm:hierBranch val="init"/>
        </dgm:presLayoutVars>
      </dgm:prSet>
      <dgm:spPr/>
    </dgm:pt>
    <dgm:pt modelId="{123D18E5-661C-4E50-9F32-974E7AD0E96C}" type="pres">
      <dgm:prSet presAssocID="{61A338A9-296E-499C-8220-DCBE68287288}" presName="rootComposite" presStyleCnt="0"/>
      <dgm:spPr/>
    </dgm:pt>
    <dgm:pt modelId="{55FB20D0-D6BE-4DE3-A123-DF426E16AA7C}" type="pres">
      <dgm:prSet presAssocID="{61A338A9-296E-499C-8220-DCBE68287288}" presName="rootText" presStyleLbl="node2" presStyleIdx="1" presStyleCnt="4">
        <dgm:presLayoutVars>
          <dgm:chPref val="3"/>
        </dgm:presLayoutVars>
      </dgm:prSet>
      <dgm:spPr/>
      <dgm:t>
        <a:bodyPr/>
        <a:lstStyle/>
        <a:p>
          <a:endParaRPr lang="en-US"/>
        </a:p>
      </dgm:t>
    </dgm:pt>
    <dgm:pt modelId="{E504D47E-5BCE-45E7-9AB4-683EF294130B}" type="pres">
      <dgm:prSet presAssocID="{61A338A9-296E-499C-8220-DCBE68287288}" presName="rootConnector" presStyleLbl="node2" presStyleIdx="1" presStyleCnt="4"/>
      <dgm:spPr/>
      <dgm:t>
        <a:bodyPr/>
        <a:lstStyle/>
        <a:p>
          <a:endParaRPr lang="en-US"/>
        </a:p>
      </dgm:t>
    </dgm:pt>
    <dgm:pt modelId="{4231736F-FF65-4FBC-A845-031453C1F830}" type="pres">
      <dgm:prSet presAssocID="{61A338A9-296E-499C-8220-DCBE68287288}" presName="hierChild4" presStyleCnt="0"/>
      <dgm:spPr/>
    </dgm:pt>
    <dgm:pt modelId="{B5432911-8181-4007-94B9-D7CCC9289EF7}" type="pres">
      <dgm:prSet presAssocID="{61A338A9-296E-499C-8220-DCBE68287288}" presName="hierChild5" presStyleCnt="0"/>
      <dgm:spPr/>
    </dgm:pt>
    <dgm:pt modelId="{81A2CC4A-FA7B-4856-9681-56BBD7C156F4}" type="pres">
      <dgm:prSet presAssocID="{74835150-44AF-41D1-8103-3520A09C6C73}" presName="Name37" presStyleLbl="parChTrans1D2" presStyleIdx="2" presStyleCnt="4"/>
      <dgm:spPr/>
      <dgm:t>
        <a:bodyPr/>
        <a:lstStyle/>
        <a:p>
          <a:endParaRPr lang="en-US"/>
        </a:p>
      </dgm:t>
    </dgm:pt>
    <dgm:pt modelId="{EFDE2E68-EE33-4503-AEC6-D4E3D6588815}" type="pres">
      <dgm:prSet presAssocID="{6C67C17B-7AB0-48DF-AA6D-D3806655DE80}" presName="hierRoot2" presStyleCnt="0">
        <dgm:presLayoutVars>
          <dgm:hierBranch val="init"/>
        </dgm:presLayoutVars>
      </dgm:prSet>
      <dgm:spPr/>
    </dgm:pt>
    <dgm:pt modelId="{6C1429DD-3E78-43A7-B6C1-A5318CD07B10}" type="pres">
      <dgm:prSet presAssocID="{6C67C17B-7AB0-48DF-AA6D-D3806655DE80}" presName="rootComposite" presStyleCnt="0"/>
      <dgm:spPr/>
    </dgm:pt>
    <dgm:pt modelId="{679987D0-F3CE-419C-9BE1-2A72FEEC37C0}" type="pres">
      <dgm:prSet presAssocID="{6C67C17B-7AB0-48DF-AA6D-D3806655DE80}" presName="rootText" presStyleLbl="node2" presStyleIdx="2" presStyleCnt="4">
        <dgm:presLayoutVars>
          <dgm:chPref val="3"/>
        </dgm:presLayoutVars>
      </dgm:prSet>
      <dgm:spPr/>
      <dgm:t>
        <a:bodyPr/>
        <a:lstStyle/>
        <a:p>
          <a:endParaRPr lang="en-US"/>
        </a:p>
      </dgm:t>
    </dgm:pt>
    <dgm:pt modelId="{E4C93B07-B49F-4358-8FF6-202B848844EF}" type="pres">
      <dgm:prSet presAssocID="{6C67C17B-7AB0-48DF-AA6D-D3806655DE80}" presName="rootConnector" presStyleLbl="node2" presStyleIdx="2" presStyleCnt="4"/>
      <dgm:spPr/>
      <dgm:t>
        <a:bodyPr/>
        <a:lstStyle/>
        <a:p>
          <a:endParaRPr lang="en-US"/>
        </a:p>
      </dgm:t>
    </dgm:pt>
    <dgm:pt modelId="{1CCFD532-6B8B-48A9-893F-4AD47648CD8F}" type="pres">
      <dgm:prSet presAssocID="{6C67C17B-7AB0-48DF-AA6D-D3806655DE80}" presName="hierChild4" presStyleCnt="0"/>
      <dgm:spPr/>
    </dgm:pt>
    <dgm:pt modelId="{4DB7A591-7A6A-4E23-9343-E50BE86588ED}" type="pres">
      <dgm:prSet presAssocID="{6C67C17B-7AB0-48DF-AA6D-D3806655DE80}" presName="hierChild5" presStyleCnt="0"/>
      <dgm:spPr/>
    </dgm:pt>
    <dgm:pt modelId="{5DA6A1B0-BC00-4D53-B4EB-7A9660E4EB0F}" type="pres">
      <dgm:prSet presAssocID="{849680D6-73B9-4F21-BBD9-3C764A183A2E}" presName="Name37" presStyleLbl="parChTrans1D2" presStyleIdx="3" presStyleCnt="4"/>
      <dgm:spPr/>
      <dgm:t>
        <a:bodyPr/>
        <a:lstStyle/>
        <a:p>
          <a:endParaRPr lang="en-US"/>
        </a:p>
      </dgm:t>
    </dgm:pt>
    <dgm:pt modelId="{DE7C4D79-B1F9-4962-8CD1-673E52BD5C42}" type="pres">
      <dgm:prSet presAssocID="{D1C78A8B-66C0-4187-A0BE-DF41249CFD1B}" presName="hierRoot2" presStyleCnt="0">
        <dgm:presLayoutVars>
          <dgm:hierBranch val="init"/>
        </dgm:presLayoutVars>
      </dgm:prSet>
      <dgm:spPr/>
    </dgm:pt>
    <dgm:pt modelId="{399F7E1F-6F04-4AD0-AB52-BBE036C6D92D}" type="pres">
      <dgm:prSet presAssocID="{D1C78A8B-66C0-4187-A0BE-DF41249CFD1B}" presName="rootComposite" presStyleCnt="0"/>
      <dgm:spPr/>
    </dgm:pt>
    <dgm:pt modelId="{3BCFA4E3-9BE1-4DAB-AFF1-5D29592DF117}" type="pres">
      <dgm:prSet presAssocID="{D1C78A8B-66C0-4187-A0BE-DF41249CFD1B}" presName="rootText" presStyleLbl="node2" presStyleIdx="3" presStyleCnt="4">
        <dgm:presLayoutVars>
          <dgm:chPref val="3"/>
        </dgm:presLayoutVars>
      </dgm:prSet>
      <dgm:spPr/>
      <dgm:t>
        <a:bodyPr/>
        <a:lstStyle/>
        <a:p>
          <a:endParaRPr lang="en-US"/>
        </a:p>
      </dgm:t>
    </dgm:pt>
    <dgm:pt modelId="{807BB8EF-C433-4C94-9C1B-C46678091B29}" type="pres">
      <dgm:prSet presAssocID="{D1C78A8B-66C0-4187-A0BE-DF41249CFD1B}" presName="rootConnector" presStyleLbl="node2" presStyleIdx="3" presStyleCnt="4"/>
      <dgm:spPr/>
      <dgm:t>
        <a:bodyPr/>
        <a:lstStyle/>
        <a:p>
          <a:endParaRPr lang="en-US"/>
        </a:p>
      </dgm:t>
    </dgm:pt>
    <dgm:pt modelId="{7E38737F-DF52-4458-99F6-36F8987C11F3}" type="pres">
      <dgm:prSet presAssocID="{D1C78A8B-66C0-4187-A0BE-DF41249CFD1B}" presName="hierChild4" presStyleCnt="0"/>
      <dgm:spPr/>
    </dgm:pt>
    <dgm:pt modelId="{73BD2855-186F-4B5C-9435-5D235E7C58C6}" type="pres">
      <dgm:prSet presAssocID="{D1C78A8B-66C0-4187-A0BE-DF41249CFD1B}" presName="hierChild5" presStyleCnt="0"/>
      <dgm:spPr/>
    </dgm:pt>
    <dgm:pt modelId="{0F5415EE-4B74-4CBF-A185-779375D10DE4}" type="pres">
      <dgm:prSet presAssocID="{BFC2542D-72F1-42F5-87B1-F6807F5EFDB1}" presName="hierChild3" presStyleCnt="0"/>
      <dgm:spPr/>
    </dgm:pt>
  </dgm:ptLst>
  <dgm:cxnLst>
    <dgm:cxn modelId="{2A9E5DA5-F578-4B05-B576-C40F253E52D5}" srcId="{BFC2542D-72F1-42F5-87B1-F6807F5EFDB1}" destId="{6C67C17B-7AB0-48DF-AA6D-D3806655DE80}" srcOrd="2" destOrd="0" parTransId="{74835150-44AF-41D1-8103-3520A09C6C73}" sibTransId="{81AB5944-09C7-4588-984C-9040DCEE8AFF}"/>
    <dgm:cxn modelId="{13A4E900-BA3A-460B-B150-A4F9B9EA1169}" srcId="{BFC2542D-72F1-42F5-87B1-F6807F5EFDB1}" destId="{84FA256C-796B-4697-940D-599B2D9AD87B}" srcOrd="0" destOrd="0" parTransId="{B96959F3-2DA8-4E2D-BE91-C7D7AB90E6D4}" sibTransId="{077AEFF7-4915-421E-8186-6CC2D5B25BBD}"/>
    <dgm:cxn modelId="{B1712161-DCE3-471C-AB63-A5564CFCC8E8}" srcId="{BFC2542D-72F1-42F5-87B1-F6807F5EFDB1}" destId="{61A338A9-296E-499C-8220-DCBE68287288}" srcOrd="1" destOrd="0" parTransId="{432CC850-978E-4BB5-876E-5CD9F497DB85}" sibTransId="{CE2A94EE-1589-49B6-B84D-CE38E8F7C052}"/>
    <dgm:cxn modelId="{DBD152AE-8A47-4140-9B14-249C8DF74136}" type="presOf" srcId="{84FA256C-796B-4697-940D-599B2D9AD87B}" destId="{458EE2EC-D1FD-43B6-A37B-D778D1E8F421}" srcOrd="0" destOrd="0" presId="urn:microsoft.com/office/officeart/2005/8/layout/orgChart1"/>
    <dgm:cxn modelId="{AD18E792-6935-4C30-A94E-6FB9C647F25F}" type="presOf" srcId="{74835150-44AF-41D1-8103-3520A09C6C73}" destId="{81A2CC4A-FA7B-4856-9681-56BBD7C156F4}" srcOrd="0" destOrd="0" presId="urn:microsoft.com/office/officeart/2005/8/layout/orgChart1"/>
    <dgm:cxn modelId="{C4563BEE-3711-40F4-B5AD-6EA444126B08}" srcId="{BFC2542D-72F1-42F5-87B1-F6807F5EFDB1}" destId="{D1C78A8B-66C0-4187-A0BE-DF41249CFD1B}" srcOrd="3" destOrd="0" parTransId="{849680D6-73B9-4F21-BBD9-3C764A183A2E}" sibTransId="{EB00950A-0FC1-42E9-8A58-C02C841CA9AA}"/>
    <dgm:cxn modelId="{97CD2B57-547E-4631-BF08-D379ADE3CE58}" type="presOf" srcId="{84FA256C-796B-4697-940D-599B2D9AD87B}" destId="{30344B88-FEE7-4DB5-99A9-729A6EBD84E5}" srcOrd="1" destOrd="0" presId="urn:microsoft.com/office/officeart/2005/8/layout/orgChart1"/>
    <dgm:cxn modelId="{CB0D64EF-4AB4-4E62-B4C9-BF1D375C1C6E}" type="presOf" srcId="{432CC850-978E-4BB5-876E-5CD9F497DB85}" destId="{A234A830-DC5A-4374-BD62-C3294DA6A260}" srcOrd="0" destOrd="0" presId="urn:microsoft.com/office/officeart/2005/8/layout/orgChart1"/>
    <dgm:cxn modelId="{25631308-3F90-4078-8957-11A63893F755}" type="presOf" srcId="{B96959F3-2DA8-4E2D-BE91-C7D7AB90E6D4}" destId="{9EDB9330-E337-453F-9B0B-62DC7E29B9F4}" srcOrd="0" destOrd="0" presId="urn:microsoft.com/office/officeart/2005/8/layout/orgChart1"/>
    <dgm:cxn modelId="{AD59436C-94AB-40E4-B37B-E815972E0C60}" type="presOf" srcId="{6C67C17B-7AB0-48DF-AA6D-D3806655DE80}" destId="{679987D0-F3CE-419C-9BE1-2A72FEEC37C0}" srcOrd="0" destOrd="0" presId="urn:microsoft.com/office/officeart/2005/8/layout/orgChart1"/>
    <dgm:cxn modelId="{5F94969F-5D5B-4E93-9FC3-D22C507F6ADF}" srcId="{63099081-1509-4F6F-8805-CB43350B6C56}" destId="{BFC2542D-72F1-42F5-87B1-F6807F5EFDB1}" srcOrd="0" destOrd="0" parTransId="{6CC5FF6D-4E5E-4A17-BD3C-9B70A1B5A5B0}" sibTransId="{E0EB88FA-57C8-4ABB-91D9-14D9F85F7B16}"/>
    <dgm:cxn modelId="{1DF3D5F3-6689-4E3B-95A1-9CD52684C7A3}" type="presOf" srcId="{BFC2542D-72F1-42F5-87B1-F6807F5EFDB1}" destId="{03A9FCAA-DFAE-4292-A052-023F89EF4B77}" srcOrd="1" destOrd="0" presId="urn:microsoft.com/office/officeart/2005/8/layout/orgChart1"/>
    <dgm:cxn modelId="{D2E4DA2C-4920-46F1-9C30-B1705511C127}" type="presOf" srcId="{63099081-1509-4F6F-8805-CB43350B6C56}" destId="{B88ECA23-62DD-4969-9F66-A81B7E04B3EE}" srcOrd="0" destOrd="0" presId="urn:microsoft.com/office/officeart/2005/8/layout/orgChart1"/>
    <dgm:cxn modelId="{D7C9265C-CC5B-469E-9701-E96A260E631A}" type="presOf" srcId="{D1C78A8B-66C0-4187-A0BE-DF41249CFD1B}" destId="{3BCFA4E3-9BE1-4DAB-AFF1-5D29592DF117}" srcOrd="0" destOrd="0" presId="urn:microsoft.com/office/officeart/2005/8/layout/orgChart1"/>
    <dgm:cxn modelId="{891B866D-FC61-45C5-8016-DEC952A90EE7}" type="presOf" srcId="{6C67C17B-7AB0-48DF-AA6D-D3806655DE80}" destId="{E4C93B07-B49F-4358-8FF6-202B848844EF}" srcOrd="1" destOrd="0" presId="urn:microsoft.com/office/officeart/2005/8/layout/orgChart1"/>
    <dgm:cxn modelId="{FA2FA535-3F13-4135-93AE-52047FE8462E}" type="presOf" srcId="{61A338A9-296E-499C-8220-DCBE68287288}" destId="{55FB20D0-D6BE-4DE3-A123-DF426E16AA7C}" srcOrd="0" destOrd="0" presId="urn:microsoft.com/office/officeart/2005/8/layout/orgChart1"/>
    <dgm:cxn modelId="{D9BA19B8-0FF7-408D-BEA8-B99006DCFF05}" type="presOf" srcId="{849680D6-73B9-4F21-BBD9-3C764A183A2E}" destId="{5DA6A1B0-BC00-4D53-B4EB-7A9660E4EB0F}" srcOrd="0" destOrd="0" presId="urn:microsoft.com/office/officeart/2005/8/layout/orgChart1"/>
    <dgm:cxn modelId="{61854678-D5B5-4467-9BC7-CBBC2EE583B1}" type="presOf" srcId="{D1C78A8B-66C0-4187-A0BE-DF41249CFD1B}" destId="{807BB8EF-C433-4C94-9C1B-C46678091B29}" srcOrd="1" destOrd="0" presId="urn:microsoft.com/office/officeart/2005/8/layout/orgChart1"/>
    <dgm:cxn modelId="{F15A61F1-53DB-42F5-9E95-896AB88298F9}" type="presOf" srcId="{BFC2542D-72F1-42F5-87B1-F6807F5EFDB1}" destId="{6638723D-3826-4C08-B3F6-5D887D34748C}" srcOrd="0" destOrd="0" presId="urn:microsoft.com/office/officeart/2005/8/layout/orgChart1"/>
    <dgm:cxn modelId="{3D2C49FA-C988-4D71-AE97-00472C7A00AB}" type="presOf" srcId="{61A338A9-296E-499C-8220-DCBE68287288}" destId="{E504D47E-5BCE-45E7-9AB4-683EF294130B}" srcOrd="1" destOrd="0" presId="urn:microsoft.com/office/officeart/2005/8/layout/orgChart1"/>
    <dgm:cxn modelId="{83FF2779-7509-46E3-BB75-8DE52F5E7613}" type="presParOf" srcId="{B88ECA23-62DD-4969-9F66-A81B7E04B3EE}" destId="{68CB5F83-F51A-4597-958A-3EED709F0C2F}" srcOrd="0" destOrd="0" presId="urn:microsoft.com/office/officeart/2005/8/layout/orgChart1"/>
    <dgm:cxn modelId="{B3A9F887-B663-4F4D-9279-F4B5C16804B9}" type="presParOf" srcId="{68CB5F83-F51A-4597-958A-3EED709F0C2F}" destId="{9903A1B4-CDBB-4B8C-A861-90488850B62B}" srcOrd="0" destOrd="0" presId="urn:microsoft.com/office/officeart/2005/8/layout/orgChart1"/>
    <dgm:cxn modelId="{6FF708FC-093D-4546-9354-F498E2F86883}" type="presParOf" srcId="{9903A1B4-CDBB-4B8C-A861-90488850B62B}" destId="{6638723D-3826-4C08-B3F6-5D887D34748C}" srcOrd="0" destOrd="0" presId="urn:microsoft.com/office/officeart/2005/8/layout/orgChart1"/>
    <dgm:cxn modelId="{DA539EDE-9F5B-4D65-9048-10FDE157C2D4}" type="presParOf" srcId="{9903A1B4-CDBB-4B8C-A861-90488850B62B}" destId="{03A9FCAA-DFAE-4292-A052-023F89EF4B77}" srcOrd="1" destOrd="0" presId="urn:microsoft.com/office/officeart/2005/8/layout/orgChart1"/>
    <dgm:cxn modelId="{EFAF496B-90AC-454A-8F69-46DA44F70A6D}" type="presParOf" srcId="{68CB5F83-F51A-4597-958A-3EED709F0C2F}" destId="{E321B687-67D1-4042-8EA8-383241C3520E}" srcOrd="1" destOrd="0" presId="urn:microsoft.com/office/officeart/2005/8/layout/orgChart1"/>
    <dgm:cxn modelId="{1677459F-F1A2-4074-9B67-ACEE587B1BCB}" type="presParOf" srcId="{E321B687-67D1-4042-8EA8-383241C3520E}" destId="{9EDB9330-E337-453F-9B0B-62DC7E29B9F4}" srcOrd="0" destOrd="0" presId="urn:microsoft.com/office/officeart/2005/8/layout/orgChart1"/>
    <dgm:cxn modelId="{DDC674E8-1DA5-4D49-BCCE-8CA708F1B39B}" type="presParOf" srcId="{E321B687-67D1-4042-8EA8-383241C3520E}" destId="{2D79B9E6-AD2C-4C7D-981C-FBDE30498625}" srcOrd="1" destOrd="0" presId="urn:microsoft.com/office/officeart/2005/8/layout/orgChart1"/>
    <dgm:cxn modelId="{7F33E40E-C424-426B-963C-D6AE1D36BDBB}" type="presParOf" srcId="{2D79B9E6-AD2C-4C7D-981C-FBDE30498625}" destId="{EACC4018-AFEA-489E-8B0D-42BAC80BC7E0}" srcOrd="0" destOrd="0" presId="urn:microsoft.com/office/officeart/2005/8/layout/orgChart1"/>
    <dgm:cxn modelId="{D684DE29-4B1B-4486-99FE-AFE10D6E6EB2}" type="presParOf" srcId="{EACC4018-AFEA-489E-8B0D-42BAC80BC7E0}" destId="{458EE2EC-D1FD-43B6-A37B-D778D1E8F421}" srcOrd="0" destOrd="0" presId="urn:microsoft.com/office/officeart/2005/8/layout/orgChart1"/>
    <dgm:cxn modelId="{AC43B9EE-08C2-453E-ADA3-633D34114440}" type="presParOf" srcId="{EACC4018-AFEA-489E-8B0D-42BAC80BC7E0}" destId="{30344B88-FEE7-4DB5-99A9-729A6EBD84E5}" srcOrd="1" destOrd="0" presId="urn:microsoft.com/office/officeart/2005/8/layout/orgChart1"/>
    <dgm:cxn modelId="{3A06C1A2-F831-49BF-9C14-1685080E737A}" type="presParOf" srcId="{2D79B9E6-AD2C-4C7D-981C-FBDE30498625}" destId="{0DF396DD-5715-4959-85C9-E3D2437E6655}" srcOrd="1" destOrd="0" presId="urn:microsoft.com/office/officeart/2005/8/layout/orgChart1"/>
    <dgm:cxn modelId="{4F3431E8-DC69-498E-9BBF-8D9153AA2C05}" type="presParOf" srcId="{2D79B9E6-AD2C-4C7D-981C-FBDE30498625}" destId="{49982608-7A9C-4B97-9827-22B792CC8074}" srcOrd="2" destOrd="0" presId="urn:microsoft.com/office/officeart/2005/8/layout/orgChart1"/>
    <dgm:cxn modelId="{892058EE-0BC6-4BFB-BBFF-DF45B58A730A}" type="presParOf" srcId="{E321B687-67D1-4042-8EA8-383241C3520E}" destId="{A234A830-DC5A-4374-BD62-C3294DA6A260}" srcOrd="2" destOrd="0" presId="urn:microsoft.com/office/officeart/2005/8/layout/orgChart1"/>
    <dgm:cxn modelId="{8EE2C63F-C30B-4869-9E1A-4D2346014320}" type="presParOf" srcId="{E321B687-67D1-4042-8EA8-383241C3520E}" destId="{B0344225-6E5C-401D-AB6C-67D52C169302}" srcOrd="3" destOrd="0" presId="urn:microsoft.com/office/officeart/2005/8/layout/orgChart1"/>
    <dgm:cxn modelId="{74E20033-E692-44AE-90DA-33428B12D3A0}" type="presParOf" srcId="{B0344225-6E5C-401D-AB6C-67D52C169302}" destId="{123D18E5-661C-4E50-9F32-974E7AD0E96C}" srcOrd="0" destOrd="0" presId="urn:microsoft.com/office/officeart/2005/8/layout/orgChart1"/>
    <dgm:cxn modelId="{08A2C288-D187-4BA6-B6CC-62953D30E0F0}" type="presParOf" srcId="{123D18E5-661C-4E50-9F32-974E7AD0E96C}" destId="{55FB20D0-D6BE-4DE3-A123-DF426E16AA7C}" srcOrd="0" destOrd="0" presId="urn:microsoft.com/office/officeart/2005/8/layout/orgChart1"/>
    <dgm:cxn modelId="{4D4DB812-720C-499C-9761-7785430FE95C}" type="presParOf" srcId="{123D18E5-661C-4E50-9F32-974E7AD0E96C}" destId="{E504D47E-5BCE-45E7-9AB4-683EF294130B}" srcOrd="1" destOrd="0" presId="urn:microsoft.com/office/officeart/2005/8/layout/orgChart1"/>
    <dgm:cxn modelId="{437EF0B7-C189-4830-855B-1E21B8DACC2B}" type="presParOf" srcId="{B0344225-6E5C-401D-AB6C-67D52C169302}" destId="{4231736F-FF65-4FBC-A845-031453C1F830}" srcOrd="1" destOrd="0" presId="urn:microsoft.com/office/officeart/2005/8/layout/orgChart1"/>
    <dgm:cxn modelId="{44CF1646-B923-44E0-B4B3-0A19FE150EE0}" type="presParOf" srcId="{B0344225-6E5C-401D-AB6C-67D52C169302}" destId="{B5432911-8181-4007-94B9-D7CCC9289EF7}" srcOrd="2" destOrd="0" presId="urn:microsoft.com/office/officeart/2005/8/layout/orgChart1"/>
    <dgm:cxn modelId="{9D1ECCA8-B694-414B-9F15-32B8050CBBF2}" type="presParOf" srcId="{E321B687-67D1-4042-8EA8-383241C3520E}" destId="{81A2CC4A-FA7B-4856-9681-56BBD7C156F4}" srcOrd="4" destOrd="0" presId="urn:microsoft.com/office/officeart/2005/8/layout/orgChart1"/>
    <dgm:cxn modelId="{402071CC-B107-4793-9BF0-8990E8D91C93}" type="presParOf" srcId="{E321B687-67D1-4042-8EA8-383241C3520E}" destId="{EFDE2E68-EE33-4503-AEC6-D4E3D6588815}" srcOrd="5" destOrd="0" presId="urn:microsoft.com/office/officeart/2005/8/layout/orgChart1"/>
    <dgm:cxn modelId="{93D6C07C-8625-4EE2-AC9E-0E8047D7D572}" type="presParOf" srcId="{EFDE2E68-EE33-4503-AEC6-D4E3D6588815}" destId="{6C1429DD-3E78-43A7-B6C1-A5318CD07B10}" srcOrd="0" destOrd="0" presId="urn:microsoft.com/office/officeart/2005/8/layout/orgChart1"/>
    <dgm:cxn modelId="{AB914419-54E4-4DEC-AC28-93726A5AE8E3}" type="presParOf" srcId="{6C1429DD-3E78-43A7-B6C1-A5318CD07B10}" destId="{679987D0-F3CE-419C-9BE1-2A72FEEC37C0}" srcOrd="0" destOrd="0" presId="urn:microsoft.com/office/officeart/2005/8/layout/orgChart1"/>
    <dgm:cxn modelId="{EE4EDE58-0F3B-4162-9C84-ED2852B5ECA8}" type="presParOf" srcId="{6C1429DD-3E78-43A7-B6C1-A5318CD07B10}" destId="{E4C93B07-B49F-4358-8FF6-202B848844EF}" srcOrd="1" destOrd="0" presId="urn:microsoft.com/office/officeart/2005/8/layout/orgChart1"/>
    <dgm:cxn modelId="{F8914075-4C89-4AED-9380-5A889AE953C3}" type="presParOf" srcId="{EFDE2E68-EE33-4503-AEC6-D4E3D6588815}" destId="{1CCFD532-6B8B-48A9-893F-4AD47648CD8F}" srcOrd="1" destOrd="0" presId="urn:microsoft.com/office/officeart/2005/8/layout/orgChart1"/>
    <dgm:cxn modelId="{0427D14C-EE62-46C4-8765-8DA24C721F2E}" type="presParOf" srcId="{EFDE2E68-EE33-4503-AEC6-D4E3D6588815}" destId="{4DB7A591-7A6A-4E23-9343-E50BE86588ED}" srcOrd="2" destOrd="0" presId="urn:microsoft.com/office/officeart/2005/8/layout/orgChart1"/>
    <dgm:cxn modelId="{D51232C6-781E-47F1-AEEE-AE17AF02191A}" type="presParOf" srcId="{E321B687-67D1-4042-8EA8-383241C3520E}" destId="{5DA6A1B0-BC00-4D53-B4EB-7A9660E4EB0F}" srcOrd="6" destOrd="0" presId="urn:microsoft.com/office/officeart/2005/8/layout/orgChart1"/>
    <dgm:cxn modelId="{C8CE80BF-F2D7-49FA-8C80-33C168DE5097}" type="presParOf" srcId="{E321B687-67D1-4042-8EA8-383241C3520E}" destId="{DE7C4D79-B1F9-4962-8CD1-673E52BD5C42}" srcOrd="7" destOrd="0" presId="urn:microsoft.com/office/officeart/2005/8/layout/orgChart1"/>
    <dgm:cxn modelId="{91482935-95AE-49D8-AB5D-40EF04163F4F}" type="presParOf" srcId="{DE7C4D79-B1F9-4962-8CD1-673E52BD5C42}" destId="{399F7E1F-6F04-4AD0-AB52-BBE036C6D92D}" srcOrd="0" destOrd="0" presId="urn:microsoft.com/office/officeart/2005/8/layout/orgChart1"/>
    <dgm:cxn modelId="{54A0A400-722F-4D10-9204-27C8186EAF19}" type="presParOf" srcId="{399F7E1F-6F04-4AD0-AB52-BBE036C6D92D}" destId="{3BCFA4E3-9BE1-4DAB-AFF1-5D29592DF117}" srcOrd="0" destOrd="0" presId="urn:microsoft.com/office/officeart/2005/8/layout/orgChart1"/>
    <dgm:cxn modelId="{E65F73CA-E7B8-4D28-88B9-7A8DDAC71B2E}" type="presParOf" srcId="{399F7E1F-6F04-4AD0-AB52-BBE036C6D92D}" destId="{807BB8EF-C433-4C94-9C1B-C46678091B29}" srcOrd="1" destOrd="0" presId="urn:microsoft.com/office/officeart/2005/8/layout/orgChart1"/>
    <dgm:cxn modelId="{DF2DA114-063C-40F3-852E-85260F618D36}" type="presParOf" srcId="{DE7C4D79-B1F9-4962-8CD1-673E52BD5C42}" destId="{7E38737F-DF52-4458-99F6-36F8987C11F3}" srcOrd="1" destOrd="0" presId="urn:microsoft.com/office/officeart/2005/8/layout/orgChart1"/>
    <dgm:cxn modelId="{C538C0F7-FAED-49B9-B3B4-02759A408D71}" type="presParOf" srcId="{DE7C4D79-B1F9-4962-8CD1-673E52BD5C42}" destId="{73BD2855-186F-4B5C-9435-5D235E7C58C6}" srcOrd="2" destOrd="0" presId="urn:microsoft.com/office/officeart/2005/8/layout/orgChart1"/>
    <dgm:cxn modelId="{69794168-A881-431F-8347-450AB400E384}" type="presParOf" srcId="{68CB5F83-F51A-4597-958A-3EED709F0C2F}" destId="{0F5415EE-4B74-4CBF-A185-779375D10DE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media/image1.jpg>
</file>

<file path=ppt/media/image2.png>
</file>

<file path=ppt/media/image3.jpeg>
</file>

<file path=ppt/media/image4.jpg>
</file>

<file path=ppt/media/image5.jpg>
</file>

<file path=ppt/media/image6.png>
</file>

<file path=ppt/media/image7.jpe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11/22/2025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jpeg"/><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F669DD-31E2-4C9B-912E-EDEE1F1C26B7}"/>
              </a:ext>
            </a:extLst>
          </p:cNvPr>
          <p:cNvSpPr>
            <a:spLocks noGrp="1"/>
          </p:cNvSpPr>
          <p:nvPr>
            <p:ph type="ctrTitle"/>
          </p:nvPr>
        </p:nvSpPr>
        <p:spPr>
          <a:xfrm>
            <a:off x="1638300" y="432798"/>
            <a:ext cx="8915399" cy="5992404"/>
          </a:xfrm>
        </p:spPr>
        <p:txBody>
          <a:bodyPr>
            <a:noAutofit/>
          </a:bodyPr>
          <a:lstStyle/>
          <a:p>
            <a:pPr algn="ctr"/>
            <a:r>
              <a:rPr lang="en-US" sz="2000" dirty="0">
                <a:solidFill>
                  <a:schemeClr val="tx1"/>
                </a:solidFill>
                <a:latin typeface="Times New Roman" panose="02020603050405020304" pitchFamily="18" charset="0"/>
                <a:cs typeface="Times New Roman" panose="02020603050405020304" pitchFamily="18" charset="0"/>
              </a:rPr>
              <a:t>UNLOCKING THE POWER OF ARTIFICIAL INTELLIGENCE: OPPUTUNITIES, CHALLENGES AND SOLUTION</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BY</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ABUBAKAR MUHAMMAD DANHAYA</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CIVIL ENGINEERING GRADUATE </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OF</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
            </a:r>
            <a:br>
              <a:rPr lang="en-US" sz="2000" dirty="0">
                <a:solidFill>
                  <a:schemeClr val="tx1"/>
                </a:solidFill>
                <a:latin typeface="Times New Roman" panose="02020603050405020304" pitchFamily="18" charset="0"/>
                <a:cs typeface="Times New Roman" panose="02020603050405020304" pitchFamily="18" charset="0"/>
              </a:rPr>
            </a:br>
            <a:r>
              <a:rPr lang="en-US" sz="2000" dirty="0" smtClean="0">
                <a:solidFill>
                  <a:schemeClr val="tx1"/>
                </a:solidFill>
                <a:latin typeface="Times New Roman" panose="02020603050405020304" pitchFamily="18" charset="0"/>
                <a:cs typeface="Times New Roman" panose="02020603050405020304" pitchFamily="18" charset="0"/>
              </a:rPr>
              <a:t>KANO</a:t>
            </a:r>
            <a:r>
              <a:rPr lang="en-US" sz="2000" dirty="0" smtClean="0">
                <a:solidFill>
                  <a:schemeClr val="tx1"/>
                </a:solidFill>
                <a:latin typeface="Times New Roman" panose="02020603050405020304" pitchFamily="18" charset="0"/>
                <a:cs typeface="Times New Roman" panose="02020603050405020304" pitchFamily="18" charset="0"/>
              </a:rPr>
              <a:t> </a:t>
            </a:r>
            <a:r>
              <a:rPr lang="en-US" sz="2000" dirty="0">
                <a:solidFill>
                  <a:schemeClr val="tx1"/>
                </a:solidFill>
                <a:latin typeface="Times New Roman" panose="02020603050405020304" pitchFamily="18" charset="0"/>
                <a:cs typeface="Times New Roman" panose="02020603050405020304" pitchFamily="18" charset="0"/>
              </a:rPr>
              <a:t>UNIVERSITY OF SCIENCE AND TECHNOLOGY WUDIL</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PRESENTED </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AT </a:t>
            </a:r>
            <a:br>
              <a:rPr lang="en-US" sz="2000" dirty="0">
                <a:solidFill>
                  <a:schemeClr val="tx1"/>
                </a:solidFill>
                <a:latin typeface="Times New Roman" panose="02020603050405020304" pitchFamily="18" charset="0"/>
                <a:cs typeface="Times New Roman" panose="02020603050405020304" pitchFamily="18" charset="0"/>
              </a:rPr>
            </a:br>
            <a:r>
              <a:rPr lang="en-US" sz="2000" dirty="0" smtClean="0">
                <a:solidFill>
                  <a:schemeClr val="tx1"/>
                </a:solidFill>
                <a:latin typeface="Times New Roman" panose="02020603050405020304" pitchFamily="18" charset="0"/>
                <a:cs typeface="Times New Roman" panose="02020603050405020304" pitchFamily="18" charset="0"/>
              </a:rPr>
              <a:t>ML4CIVILENGINEERS LIVE SESSION.</a:t>
            </a:r>
            <a:r>
              <a:rPr lang="en-US" sz="2000" dirty="0">
                <a:solidFill>
                  <a:schemeClr val="tx1"/>
                </a:solidFill>
                <a:latin typeface="Times New Roman" panose="02020603050405020304" pitchFamily="18" charset="0"/>
                <a:cs typeface="Times New Roman" panose="02020603050405020304" pitchFamily="18" charset="0"/>
              </a:rPr>
              <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
            </a:r>
            <a:br>
              <a:rPr lang="en-US" sz="2000" dirty="0">
                <a:solidFill>
                  <a:schemeClr val="tx1"/>
                </a:solidFill>
                <a:latin typeface="Times New Roman" panose="02020603050405020304" pitchFamily="18" charset="0"/>
                <a:cs typeface="Times New Roman" panose="02020603050405020304" pitchFamily="18" charset="0"/>
              </a:rPr>
            </a:br>
            <a:r>
              <a:rPr lang="en-US" sz="2000" dirty="0" smtClean="0">
                <a:solidFill>
                  <a:schemeClr val="tx1"/>
                </a:solidFill>
                <a:latin typeface="Times New Roman" panose="02020603050405020304" pitchFamily="18" charset="0"/>
                <a:cs typeface="Times New Roman" panose="02020603050405020304" pitchFamily="18" charset="0"/>
              </a:rPr>
              <a:t>22</a:t>
            </a:r>
            <a:r>
              <a:rPr lang="en-US" sz="2000" baseline="30000" dirty="0" smtClean="0">
                <a:solidFill>
                  <a:schemeClr val="tx1"/>
                </a:solidFill>
                <a:latin typeface="Times New Roman" panose="02020603050405020304" pitchFamily="18" charset="0"/>
                <a:cs typeface="Times New Roman" panose="02020603050405020304" pitchFamily="18" charset="0"/>
              </a:rPr>
              <a:t>nd</a:t>
            </a:r>
            <a:r>
              <a:rPr lang="en-US" sz="2000" dirty="0" smtClean="0">
                <a:solidFill>
                  <a:schemeClr val="tx1"/>
                </a:solidFill>
                <a:latin typeface="Times New Roman" panose="02020603050405020304" pitchFamily="18" charset="0"/>
                <a:cs typeface="Times New Roman" panose="02020603050405020304" pitchFamily="18" charset="0"/>
              </a:rPr>
              <a:t> NOVEMBER, 2025.</a:t>
            </a:r>
            <a:r>
              <a:rPr lang="en-US" sz="2000" dirty="0">
                <a:solidFill>
                  <a:schemeClr val="tx1"/>
                </a:solidFill>
                <a:latin typeface="Times New Roman" panose="02020603050405020304" pitchFamily="18" charset="0"/>
                <a:cs typeface="Times New Roman" panose="02020603050405020304" pitchFamily="18" charset="0"/>
              </a:rPr>
              <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
            </a:r>
            <a:br>
              <a:rPr lang="en-US" sz="2000" dirty="0">
                <a:solidFill>
                  <a:schemeClr val="tx1"/>
                </a:solidFill>
                <a:latin typeface="Times New Roman" panose="02020603050405020304" pitchFamily="18" charset="0"/>
                <a:cs typeface="Times New Roman" panose="02020603050405020304" pitchFamily="18" charset="0"/>
              </a:rPr>
            </a:br>
            <a:endParaRPr lang="en-US"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5501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 xmlns:a16="http://schemas.microsoft.com/office/drawing/2014/main" id="{C360531F-FD2A-452D-99C3-8C628DB6B8E0}"/>
              </a:ext>
            </a:extLst>
          </p:cNvPr>
          <p:cNvSpPr>
            <a:spLocks noGrp="1"/>
          </p:cNvSpPr>
          <p:nvPr>
            <p:ph sz="half" idx="1"/>
          </p:nvPr>
        </p:nvSpPr>
        <p:spPr>
          <a:xfrm>
            <a:off x="424070" y="877957"/>
            <a:ext cx="5976730" cy="5102086"/>
          </a:xfrm>
        </p:spPr>
        <p:txBody>
          <a:bodyPr>
            <a:noAutofit/>
          </a:bodyPr>
          <a:lstStyle/>
          <a:p>
            <a:pPr marL="0" indent="0" algn="ctr">
              <a:buNone/>
            </a:pPr>
            <a:r>
              <a:rPr lang="en-US" sz="2000" b="1" dirty="0">
                <a:latin typeface="Times New Roman" panose="02020603050405020304" pitchFamily="18" charset="0"/>
                <a:cs typeface="Times New Roman" panose="02020603050405020304" pitchFamily="18" charset="0"/>
              </a:rPr>
              <a:t>AUTO PILOT</a:t>
            </a:r>
          </a:p>
          <a:p>
            <a:pPr marL="0" indent="0">
              <a:buNone/>
            </a:pPr>
            <a:r>
              <a:rPr lang="en-US" sz="2000" dirty="0">
                <a:latin typeface="Times New Roman" panose="02020603050405020304" pitchFamily="18" charset="0"/>
                <a:cs typeface="Times New Roman" panose="02020603050405020304" pitchFamily="18" charset="0"/>
              </a:rPr>
              <a:t>Tesla auto pilot uses computer vision, image detection and deep learning</a:t>
            </a:r>
          </a:p>
          <a:p>
            <a:pPr marL="0" indent="0">
              <a:buNone/>
            </a:pPr>
            <a:r>
              <a:rPr lang="en-US" sz="2000" dirty="0">
                <a:latin typeface="Times New Roman" panose="02020603050405020304" pitchFamily="18" charset="0"/>
                <a:cs typeface="Times New Roman" panose="02020603050405020304" pitchFamily="18" charset="0"/>
              </a:rPr>
              <a:t>                                    </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b="1" i="1" dirty="0">
              <a:latin typeface="Times New Roman" panose="02020603050405020304" pitchFamily="18" charset="0"/>
              <a:cs typeface="Times New Roman" panose="02020603050405020304" pitchFamily="18" charset="0"/>
            </a:endParaRPr>
          </a:p>
          <a:p>
            <a:pPr marL="0" indent="0" algn="just">
              <a:buNone/>
            </a:pPr>
            <a:r>
              <a:rPr lang="en-US" sz="2000" b="1" i="1" dirty="0">
                <a:latin typeface="Times New Roman" panose="02020603050405020304" pitchFamily="18" charset="0"/>
                <a:cs typeface="Times New Roman" panose="02020603050405020304" pitchFamily="18" charset="0"/>
              </a:rPr>
              <a:t>“Tesla will have fully self –driving cars ready by the end of this year and </a:t>
            </a:r>
            <a:r>
              <a:rPr lang="en-US" sz="2000" b="1" i="1" dirty="0" err="1">
                <a:latin typeface="Times New Roman" panose="02020603050405020304" pitchFamily="18" charset="0"/>
                <a:cs typeface="Times New Roman" panose="02020603050405020304" pitchFamily="18" charset="0"/>
              </a:rPr>
              <a:t>robo</a:t>
            </a:r>
            <a:r>
              <a:rPr lang="en-US" sz="2000" b="1" i="1" dirty="0">
                <a:latin typeface="Times New Roman" panose="02020603050405020304" pitchFamily="18" charset="0"/>
                <a:cs typeface="Times New Roman" panose="02020603050405020304" pitchFamily="18" charset="0"/>
              </a:rPr>
              <a:t> taxi version, one that can ferry passengers without anyone behind the wheel. “ (Elon Musk </a:t>
            </a:r>
            <a:r>
              <a:rPr lang="en-US" sz="2000" b="1" i="1" dirty="0" err="1">
                <a:latin typeface="Times New Roman" panose="02020603050405020304" pitchFamily="18" charset="0"/>
                <a:cs typeface="Times New Roman" panose="02020603050405020304" pitchFamily="18" charset="0"/>
              </a:rPr>
              <a:t>ceo</a:t>
            </a:r>
            <a:r>
              <a:rPr lang="en-US" sz="2000" b="1" i="1" dirty="0">
                <a:latin typeface="Times New Roman" panose="02020603050405020304" pitchFamily="18" charset="0"/>
                <a:cs typeface="Times New Roman" panose="02020603050405020304" pitchFamily="18" charset="0"/>
              </a:rPr>
              <a:t> tesla motors 2013)</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 xmlns:a16="http://schemas.microsoft.com/office/drawing/2014/main" id="{F8C4253A-370A-4E0C-AA8F-442793770C68}"/>
              </a:ext>
            </a:extLst>
          </p:cNvPr>
          <p:cNvPicPr>
            <a:picLocks noGrp="1" noChangeAspect="1"/>
          </p:cNvPicPr>
          <p:nvPr>
            <p:ph sz="half" idx="2"/>
          </p:nvPr>
        </p:nvPicPr>
        <p:blipFill>
          <a:blip r:embed="rId2"/>
          <a:stretch>
            <a:fillRect/>
          </a:stretch>
        </p:blipFill>
        <p:spPr>
          <a:xfrm>
            <a:off x="6400800" y="1258957"/>
            <a:ext cx="5367130" cy="4570783"/>
          </a:xfrm>
        </p:spPr>
      </p:pic>
      <p:graphicFrame>
        <p:nvGraphicFramePr>
          <p:cNvPr id="10" name="Diagram 9">
            <a:extLst>
              <a:ext uri="{FF2B5EF4-FFF2-40B4-BE49-F238E27FC236}">
                <a16:creationId xmlns="" xmlns:a16="http://schemas.microsoft.com/office/drawing/2014/main" id="{FEF101F6-47B0-4F09-8B42-86A74388F3F4}"/>
              </a:ext>
            </a:extLst>
          </p:cNvPr>
          <p:cNvGraphicFramePr/>
          <p:nvPr>
            <p:extLst>
              <p:ext uri="{D42A27DB-BD31-4B8C-83A1-F6EECF244321}">
                <p14:modId xmlns:p14="http://schemas.microsoft.com/office/powerpoint/2010/main" val="2040631150"/>
              </p:ext>
            </p:extLst>
          </p:nvPr>
        </p:nvGraphicFramePr>
        <p:xfrm>
          <a:off x="1647687" y="1977887"/>
          <a:ext cx="2632765" cy="29022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88221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48194" y="287383"/>
            <a:ext cx="6654882" cy="5623839"/>
          </a:xfrm>
        </p:spPr>
        <p:txBody>
          <a:bodyPr>
            <a:normAutofit lnSpcReduction="10000"/>
          </a:bodyPr>
          <a:lstStyle/>
          <a:p>
            <a:pPr marL="0" indent="0" algn="ctr">
              <a:buNone/>
            </a:pPr>
            <a:r>
              <a:rPr lang="en-US" sz="2400" b="1" dirty="0">
                <a:latin typeface="Times New Roman" panose="02020603050405020304" pitchFamily="18" charset="0"/>
                <a:cs typeface="Times New Roman" panose="02020603050405020304" pitchFamily="18" charset="0"/>
              </a:rPr>
              <a:t>ARTIFICIAL INTELLIGENCE IN ENGINEERING</a:t>
            </a:r>
          </a:p>
        </p:txBody>
      </p:sp>
      <p:sp>
        <p:nvSpPr>
          <p:cNvPr id="9" name="Content Placeholder 8"/>
          <p:cNvSpPr>
            <a:spLocks noGrp="1"/>
          </p:cNvSpPr>
          <p:nvPr>
            <p:ph sz="half" idx="2"/>
          </p:nvPr>
        </p:nvSpPr>
        <p:spPr>
          <a:xfrm>
            <a:off x="7210697" y="431074"/>
            <a:ext cx="4511040" cy="5865224"/>
          </a:xfrm>
        </p:spPr>
        <p:txBody>
          <a:bodyPr>
            <a:normAutofit lnSpcReduction="10000"/>
          </a:bodyPr>
          <a:lstStyle/>
          <a:p>
            <a:pPr marL="0" indent="0">
              <a:buNone/>
            </a:pPr>
            <a:r>
              <a:rPr lang="en-US" b="1" dirty="0" smtClean="0">
                <a:latin typeface="Times New Roman" panose="02020603050405020304" pitchFamily="18" charset="0"/>
                <a:cs typeface="Times New Roman" panose="02020603050405020304" pitchFamily="18" charset="0"/>
              </a:rPr>
              <a:t>Predictive Modelling &amp; Analysis</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Material behavior</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Structural performance under load</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Geotechnical conditions</a:t>
            </a:r>
            <a:endParaRPr lang="en-US" sz="1400" dirty="0">
              <a:latin typeface="Times New Roman" panose="02020603050405020304" pitchFamily="18" charset="0"/>
              <a:cs typeface="Times New Roman" panose="02020603050405020304" pitchFamily="18" charset="0"/>
            </a:endParaRPr>
          </a:p>
          <a:p>
            <a:pPr marL="0" indent="0">
              <a:buNone/>
            </a:pPr>
            <a:r>
              <a:rPr lang="en-US" sz="2000" b="1" dirty="0" smtClean="0">
                <a:latin typeface="Times New Roman" panose="02020603050405020304" pitchFamily="18" charset="0"/>
                <a:cs typeface="Times New Roman" panose="02020603050405020304" pitchFamily="18" charset="0"/>
              </a:rPr>
              <a:t>Design &amp; Optimization</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Automated structural and mechanical optimization</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Generative design and simulation</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Faster Evaluation of multiple design alternatives</a:t>
            </a:r>
          </a:p>
          <a:p>
            <a:pPr marL="0" indent="0">
              <a:buNone/>
            </a:pPr>
            <a:r>
              <a:rPr lang="en-US" sz="2000" b="1" dirty="0" smtClean="0">
                <a:latin typeface="Times New Roman" panose="02020603050405020304" pitchFamily="18" charset="0"/>
                <a:cs typeface="Times New Roman" panose="02020603050405020304" pitchFamily="18" charset="0"/>
              </a:rPr>
              <a:t>Automation &amp; Robotics</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Robotics for construction, manufacturing &amp; inspection</a:t>
            </a:r>
            <a:endParaRPr lang="en-US" sz="14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Autonomous vehicles/drones for surveying &amp; monitoring</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Intelligent machinery</a:t>
            </a:r>
          </a:p>
          <a:p>
            <a:pPr marL="0" indent="0">
              <a:buNone/>
            </a:pPr>
            <a:r>
              <a:rPr lang="en-US" sz="2000" b="1" dirty="0" smtClean="0">
                <a:latin typeface="Times New Roman" panose="02020603050405020304" pitchFamily="18" charset="0"/>
                <a:cs typeface="Times New Roman" panose="02020603050405020304" pitchFamily="18" charset="0"/>
              </a:rPr>
              <a:t>Monitoring &amp; Inspections</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Structural health monitoring</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Computer vision for crack detection</a:t>
            </a:r>
          </a:p>
          <a:p>
            <a:pPr>
              <a:buFont typeface="Arial" panose="020B0604020202020204" pitchFamily="34" charset="0"/>
              <a:buChar char="•"/>
            </a:pPr>
            <a:r>
              <a:rPr lang="en-US" sz="1400" dirty="0" smtClean="0">
                <a:latin typeface="Times New Roman" panose="02020603050405020304" pitchFamily="18" charset="0"/>
                <a:cs typeface="Times New Roman" panose="02020603050405020304" pitchFamily="18" charset="0"/>
              </a:rPr>
              <a:t>Automated infrastructural inspections using drones &amp; cameras</a:t>
            </a:r>
          </a:p>
          <a:p>
            <a:pPr marL="0" indent="0">
              <a:buNone/>
            </a:pPr>
            <a:endParaRPr lang="en-US" sz="1400" dirty="0" smtClean="0">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55903974"/>
              </p:ext>
            </p:extLst>
          </p:nvPr>
        </p:nvGraphicFramePr>
        <p:xfrm>
          <a:off x="248194" y="1449977"/>
          <a:ext cx="6970625" cy="30567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760915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 xmlns:a16="http://schemas.microsoft.com/office/drawing/2014/main" id="{D545D904-DB77-4EA7-9962-6776724CE294}"/>
              </a:ext>
            </a:extLst>
          </p:cNvPr>
          <p:cNvSpPr>
            <a:spLocks noGrp="1"/>
          </p:cNvSpPr>
          <p:nvPr>
            <p:ph sz="half" idx="1"/>
          </p:nvPr>
        </p:nvSpPr>
        <p:spPr>
          <a:xfrm>
            <a:off x="2491409" y="1815548"/>
            <a:ext cx="6983896" cy="2650435"/>
          </a:xfrm>
        </p:spPr>
        <p:txBody>
          <a:bodyPr>
            <a:normAutofit/>
          </a:bodyPr>
          <a:lstStyle/>
          <a:p>
            <a:pPr marL="0" indent="0">
              <a:buNone/>
            </a:pPr>
            <a:endParaRPr lang="en-US" sz="3000" i="1" dirty="0">
              <a:latin typeface="Times New Roman" panose="02020603050405020304" pitchFamily="18" charset="0"/>
              <a:cs typeface="Times New Roman" panose="02020603050405020304" pitchFamily="18" charset="0"/>
            </a:endParaRPr>
          </a:p>
          <a:p>
            <a:pPr marL="0" indent="0">
              <a:buNone/>
            </a:pPr>
            <a:r>
              <a:rPr lang="en-US" sz="3000" b="1" i="1" dirty="0">
                <a:latin typeface="Times New Roman" panose="02020603050405020304" pitchFamily="18" charset="0"/>
                <a:cs typeface="Times New Roman" panose="02020603050405020304" pitchFamily="18" charset="0"/>
              </a:rPr>
              <a:t>Is Artificial Intelligence a threat to human existence?</a:t>
            </a:r>
          </a:p>
          <a:p>
            <a:pPr marL="0" indent="0">
              <a:buNone/>
            </a:pPr>
            <a:endParaRPr lang="en-US" sz="3000" b="1"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61064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4D9DB9EF-FEFC-4C2B-A383-47F140AD73B1}"/>
              </a:ext>
            </a:extLst>
          </p:cNvPr>
          <p:cNvSpPr>
            <a:spLocks noGrp="1"/>
          </p:cNvSpPr>
          <p:nvPr>
            <p:ph sz="half" idx="1"/>
          </p:nvPr>
        </p:nvSpPr>
        <p:spPr>
          <a:xfrm>
            <a:off x="1974573" y="1537252"/>
            <a:ext cx="7513983" cy="3909391"/>
          </a:xfrm>
        </p:spPr>
        <p:txBody>
          <a:bodyPr>
            <a:normAutofit/>
          </a:bodyPr>
          <a:lstStyle/>
          <a:p>
            <a:pPr marL="0" indent="0" algn="just">
              <a:buNone/>
            </a:pPr>
            <a:r>
              <a:rPr lang="en-US" sz="2000" i="1" dirty="0">
                <a:latin typeface="Times New Roman" panose="02020603050405020304" pitchFamily="18" charset="0"/>
                <a:cs typeface="Times New Roman" panose="02020603050405020304" pitchFamily="18" charset="0"/>
              </a:rPr>
              <a:t>“Artificial intelligence is a fundamental risk to the existence of human civilization” Elon Musk</a:t>
            </a:r>
          </a:p>
          <a:p>
            <a:pPr marL="0" indent="0" algn="just">
              <a:buNone/>
            </a:pPr>
            <a:r>
              <a:rPr lang="en-US" sz="2000" i="1" dirty="0">
                <a:latin typeface="Times New Roman" panose="02020603050405020304" pitchFamily="18" charset="0"/>
                <a:cs typeface="Times New Roman" panose="02020603050405020304" pitchFamily="18" charset="0"/>
              </a:rPr>
              <a:t>A study by Oxford University suggests that in the next 20 years, around 47% of jobs worldwide could be at risk of being taken over by artificial intelligence. This includes jobs in transportation, construction, law enforcement and food service. Even highly skilled roles like lawyers and doctors may face challenges due to AI advancements. </a:t>
            </a:r>
          </a:p>
        </p:txBody>
      </p:sp>
    </p:spTree>
    <p:extLst>
      <p:ext uri="{BB962C8B-B14F-4D97-AF65-F5344CB8AC3E}">
        <p14:creationId xmlns:p14="http://schemas.microsoft.com/office/powerpoint/2010/main" val="2348995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 xmlns:a16="http://schemas.microsoft.com/office/drawing/2014/main" id="{82ED4BDB-A0CD-4874-8B93-B64A06CC25A7}"/>
              </a:ext>
            </a:extLst>
          </p:cNvPr>
          <p:cNvSpPr>
            <a:spLocks noGrp="1"/>
          </p:cNvSpPr>
          <p:nvPr>
            <p:ph idx="1"/>
          </p:nvPr>
        </p:nvSpPr>
        <p:spPr>
          <a:xfrm>
            <a:off x="2589212" y="2133600"/>
            <a:ext cx="8476353" cy="1908313"/>
          </a:xfrm>
        </p:spPr>
        <p:txBody>
          <a:bodyPr>
            <a:normAutofit/>
          </a:bodyPr>
          <a:lstStyle/>
          <a:p>
            <a:pPr marL="0" indent="0">
              <a:buNone/>
            </a:pPr>
            <a:r>
              <a:rPr lang="en-US" sz="3000" i="1" dirty="0">
                <a:latin typeface="Times New Roman" panose="02020603050405020304" pitchFamily="18" charset="0"/>
                <a:cs typeface="Times New Roman" panose="02020603050405020304" pitchFamily="18" charset="0"/>
              </a:rPr>
              <a:t>Twitter discovered and banned 300,000 linked accounts, and 95% of which were found by non – human (AI)</a:t>
            </a:r>
          </a:p>
        </p:txBody>
      </p:sp>
    </p:spTree>
    <p:extLst>
      <p:ext uri="{BB962C8B-B14F-4D97-AF65-F5344CB8AC3E}">
        <p14:creationId xmlns:p14="http://schemas.microsoft.com/office/powerpoint/2010/main" val="5246774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8DDD0033-9BF5-4837-8F0F-70AF0A92D1B7}"/>
              </a:ext>
            </a:extLst>
          </p:cNvPr>
          <p:cNvSpPr>
            <a:spLocks noGrp="1"/>
          </p:cNvSpPr>
          <p:nvPr>
            <p:ph idx="1"/>
          </p:nvPr>
        </p:nvSpPr>
        <p:spPr>
          <a:xfrm>
            <a:off x="1638300" y="1987826"/>
            <a:ext cx="8915400" cy="3154017"/>
          </a:xfrm>
        </p:spPr>
        <p:txBody>
          <a:bodyPr>
            <a:normAutofit/>
          </a:bodyPr>
          <a:lstStyle/>
          <a:p>
            <a:pPr marL="0" indent="0" algn="just">
              <a:buNone/>
            </a:pPr>
            <a:r>
              <a:rPr lang="en-US" sz="2000" i="1" dirty="0">
                <a:latin typeface="Times New Roman" panose="02020603050405020304" pitchFamily="18" charset="0"/>
                <a:cs typeface="Times New Roman" panose="02020603050405020304" pitchFamily="18" charset="0"/>
              </a:rPr>
              <a:t>John Keynes wrote an essay where he tried to guess how technology (AI) would make life better for his grandchildren. He glorified what humanity can achieve in terms of quality of life, and low amount of human labor.</a:t>
            </a:r>
          </a:p>
          <a:p>
            <a:pPr marL="0" indent="0" algn="just">
              <a:buNone/>
            </a:pPr>
            <a:r>
              <a:rPr lang="en-US" sz="2000" i="1" dirty="0">
                <a:latin typeface="Times New Roman" panose="02020603050405020304" pitchFamily="18" charset="0"/>
                <a:cs typeface="Times New Roman" panose="02020603050405020304" pitchFamily="18" charset="0"/>
              </a:rPr>
              <a:t>But Forbes wrote an article that said technology might actually make things worse. It could lead to big gaps between rich and poor, with lots of people without jobs and living in poverty. (Martin 2018)</a:t>
            </a:r>
          </a:p>
          <a:p>
            <a:pPr marL="0" indent="0" algn="just">
              <a:buNone/>
            </a:pPr>
            <a:r>
              <a:rPr lang="en-US" sz="2000" dirty="0">
                <a:latin typeface="Times New Roman" panose="02020603050405020304" pitchFamily="18" charset="0"/>
                <a:cs typeface="Times New Roman" panose="02020603050405020304" pitchFamily="18" charset="0"/>
              </a:rPr>
              <a:t> </a:t>
            </a:r>
          </a:p>
          <a:p>
            <a:pPr marL="0" indent="0" algn="just">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35124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D69F97E-2772-4C26-B9A9-64ED66D52977}"/>
              </a:ext>
            </a:extLst>
          </p:cNvPr>
          <p:cNvSpPr>
            <a:spLocks noGrp="1"/>
          </p:cNvSpPr>
          <p:nvPr>
            <p:ph sz="half" idx="1"/>
          </p:nvPr>
        </p:nvSpPr>
        <p:spPr>
          <a:xfrm>
            <a:off x="2443437" y="2120348"/>
            <a:ext cx="6727067" cy="1577009"/>
          </a:xfrm>
        </p:spPr>
        <p:txBody>
          <a:bodyPr>
            <a:normAutofit/>
          </a:bodyPr>
          <a:lstStyle/>
          <a:p>
            <a:pPr marL="0" indent="0" algn="just">
              <a:buNone/>
            </a:pPr>
            <a:r>
              <a:rPr lang="en-US" sz="3000" b="1" i="1" dirty="0">
                <a:latin typeface="Times New Roman" panose="02020603050405020304" pitchFamily="18" charset="0"/>
                <a:cs typeface="Times New Roman" panose="02020603050405020304" pitchFamily="18" charset="0"/>
              </a:rPr>
              <a:t>Who is the first person to lose their job because of artificial intelligence ?</a:t>
            </a:r>
          </a:p>
        </p:txBody>
      </p:sp>
    </p:spTree>
    <p:extLst>
      <p:ext uri="{BB962C8B-B14F-4D97-AF65-F5344CB8AC3E}">
        <p14:creationId xmlns:p14="http://schemas.microsoft.com/office/powerpoint/2010/main" val="34654310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7F45B9B7-E751-4F8C-A3F1-A08DB4717EF8}"/>
              </a:ext>
            </a:extLst>
          </p:cNvPr>
          <p:cNvSpPr>
            <a:spLocks noGrp="1"/>
          </p:cNvSpPr>
          <p:nvPr>
            <p:ph sz="half" idx="1"/>
          </p:nvPr>
        </p:nvSpPr>
        <p:spPr>
          <a:xfrm>
            <a:off x="543339" y="3008243"/>
            <a:ext cx="5552661" cy="1166191"/>
          </a:xfrm>
        </p:spPr>
        <p:txBody>
          <a:bodyPr>
            <a:normAutofit/>
          </a:bodyPr>
          <a:lstStyle/>
          <a:p>
            <a:pPr marL="0" indent="0">
              <a:buNone/>
            </a:pPr>
            <a:r>
              <a:rPr lang="en-US" sz="3000" b="1" i="1" dirty="0">
                <a:latin typeface="Times New Roman" panose="02020603050405020304" pitchFamily="18" charset="0"/>
                <a:cs typeface="Times New Roman" panose="02020603050405020304" pitchFamily="18" charset="0"/>
              </a:rPr>
              <a:t>Believe me, Tom is the first victim </a:t>
            </a:r>
          </a:p>
        </p:txBody>
      </p:sp>
      <p:pic>
        <p:nvPicPr>
          <p:cNvPr id="6" name="Content Placeholder 5">
            <a:extLst>
              <a:ext uri="{FF2B5EF4-FFF2-40B4-BE49-F238E27FC236}">
                <a16:creationId xmlns="" xmlns:a16="http://schemas.microsoft.com/office/drawing/2014/main" id="{1298CCAA-DA91-4467-A736-364706CF2D31}"/>
              </a:ext>
            </a:extLst>
          </p:cNvPr>
          <p:cNvPicPr>
            <a:picLocks noGrp="1" noChangeAspect="1"/>
          </p:cNvPicPr>
          <p:nvPr>
            <p:ph sz="half" idx="2"/>
          </p:nvPr>
        </p:nvPicPr>
        <p:blipFill>
          <a:blip r:embed="rId2"/>
          <a:stretch>
            <a:fillRect/>
          </a:stretch>
        </p:blipFill>
        <p:spPr>
          <a:xfrm>
            <a:off x="6178894" y="1391478"/>
            <a:ext cx="5325719" cy="4408511"/>
          </a:xfrm>
        </p:spPr>
      </p:pic>
    </p:spTree>
    <p:extLst>
      <p:ext uri="{BB962C8B-B14F-4D97-AF65-F5344CB8AC3E}">
        <p14:creationId xmlns:p14="http://schemas.microsoft.com/office/powerpoint/2010/main" val="8795511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 xmlns:a16="http://schemas.microsoft.com/office/drawing/2014/main" id="{33B81AEE-0A3D-4AE0-A928-D7AD40E8A198}"/>
              </a:ext>
            </a:extLst>
          </p:cNvPr>
          <p:cNvPicPr>
            <a:picLocks noGrp="1" noChangeAspect="1"/>
          </p:cNvPicPr>
          <p:nvPr>
            <p:ph sz="half" idx="2"/>
          </p:nvPr>
        </p:nvPicPr>
        <p:blipFill>
          <a:blip r:embed="rId2"/>
          <a:stretch>
            <a:fillRect/>
          </a:stretch>
        </p:blipFill>
        <p:spPr>
          <a:xfrm>
            <a:off x="5857461" y="1232451"/>
            <a:ext cx="5554388" cy="4758283"/>
          </a:xfrm>
        </p:spPr>
      </p:pic>
      <p:sp>
        <p:nvSpPr>
          <p:cNvPr id="12" name="Content Placeholder 11">
            <a:extLst>
              <a:ext uri="{FF2B5EF4-FFF2-40B4-BE49-F238E27FC236}">
                <a16:creationId xmlns="" xmlns:a16="http://schemas.microsoft.com/office/drawing/2014/main" id="{C991D63A-E607-4B0B-8D4F-7C538226D41C}"/>
              </a:ext>
            </a:extLst>
          </p:cNvPr>
          <p:cNvSpPr>
            <a:spLocks noGrp="1"/>
          </p:cNvSpPr>
          <p:nvPr>
            <p:ph sz="half" idx="1"/>
          </p:nvPr>
        </p:nvSpPr>
        <p:spPr>
          <a:xfrm>
            <a:off x="780151" y="2461591"/>
            <a:ext cx="4678439" cy="1934817"/>
          </a:xfrm>
        </p:spPr>
        <p:txBody>
          <a:bodyPr>
            <a:normAutofit/>
          </a:bodyPr>
          <a:lstStyle/>
          <a:p>
            <a:pPr marL="0" indent="0">
              <a:buNone/>
            </a:pPr>
            <a:r>
              <a:rPr lang="en-US" sz="3000" b="1" i="1" dirty="0">
                <a:latin typeface="Times New Roman" panose="02020603050405020304" pitchFamily="18" charset="0"/>
                <a:cs typeface="Times New Roman" panose="02020603050405020304" pitchFamily="18" charset="0"/>
              </a:rPr>
              <a:t>Now, what is the solution?</a:t>
            </a:r>
          </a:p>
        </p:txBody>
      </p:sp>
    </p:spTree>
    <p:extLst>
      <p:ext uri="{BB962C8B-B14F-4D97-AF65-F5344CB8AC3E}">
        <p14:creationId xmlns:p14="http://schemas.microsoft.com/office/powerpoint/2010/main" val="27718342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6A9ABDB5-7F72-427D-88AE-671FC39F7AD6}"/>
              </a:ext>
            </a:extLst>
          </p:cNvPr>
          <p:cNvSpPr>
            <a:spLocks noGrp="1"/>
          </p:cNvSpPr>
          <p:nvPr>
            <p:ph sz="half" idx="1"/>
          </p:nvPr>
        </p:nvSpPr>
        <p:spPr>
          <a:xfrm>
            <a:off x="2319129" y="2640495"/>
            <a:ext cx="7845287" cy="2223053"/>
          </a:xfrm>
        </p:spPr>
        <p:txBody>
          <a:bodyPr>
            <a:normAutofit/>
          </a:bodyPr>
          <a:lstStyle/>
          <a:p>
            <a:pPr marL="0" indent="0" algn="just">
              <a:buNone/>
            </a:pPr>
            <a:r>
              <a:rPr lang="en-US" sz="3000" i="1" dirty="0">
                <a:latin typeface="Times New Roman" panose="02020603050405020304" pitchFamily="18" charset="0"/>
                <a:cs typeface="Times New Roman" panose="02020603050405020304" pitchFamily="18" charset="0"/>
              </a:rPr>
              <a:t>If we want to reduce high rates of unemployment, there is a requirement of new compensation policies. (Balakrishman 2018)</a:t>
            </a:r>
          </a:p>
          <a:p>
            <a:pPr marL="0" indent="0" algn="just">
              <a:buNone/>
            </a:pPr>
            <a:endParaRPr lang="en-US" sz="30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45486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14">
            <a:extLst>
              <a:ext uri="{FF2B5EF4-FFF2-40B4-BE49-F238E27FC236}">
                <a16:creationId xmlns="" xmlns:a16="http://schemas.microsoft.com/office/drawing/2014/main" id="{C539D2D4-6ED2-40A2-95D7-F86340DE070C}"/>
              </a:ext>
            </a:extLst>
          </p:cNvPr>
          <p:cNvSpPr>
            <a:spLocks noGrp="1"/>
          </p:cNvSpPr>
          <p:nvPr>
            <p:ph idx="1"/>
          </p:nvPr>
        </p:nvSpPr>
        <p:spPr>
          <a:xfrm>
            <a:off x="928468" y="852267"/>
            <a:ext cx="10860258" cy="6005733"/>
          </a:xfrm>
        </p:spPr>
        <p:txBody>
          <a:bodyPr/>
          <a:lstStyle/>
          <a:p>
            <a:pPr marL="0" indent="0" algn="ctr">
              <a:buNone/>
            </a:pPr>
            <a:r>
              <a:rPr lang="en-US" sz="2000" b="1" dirty="0">
                <a:latin typeface="Times New Roman" panose="02020603050405020304" pitchFamily="18" charset="0"/>
                <a:cs typeface="Times New Roman" panose="02020603050405020304" pitchFamily="18" charset="0"/>
              </a:rPr>
              <a:t>BACKGROUND OF THE STUDY</a:t>
            </a:r>
          </a:p>
          <a:p>
            <a:pPr marL="0" indent="0">
              <a:buNone/>
            </a:pPr>
            <a:r>
              <a:rPr lang="en-US" sz="2000" dirty="0">
                <a:latin typeface="Times New Roman" panose="02020603050405020304" pitchFamily="18" charset="0"/>
                <a:cs typeface="Times New Roman" panose="02020603050405020304" pitchFamily="18" charset="0"/>
              </a:rPr>
              <a:t>Artificial intelligence AI is the science and engineering of making intelligent machine.</a:t>
            </a:r>
          </a:p>
          <a:p>
            <a:pPr marL="0" indent="0" algn="just">
              <a:buNone/>
            </a:pPr>
            <a:r>
              <a:rPr lang="en-US" sz="2000" dirty="0">
                <a:latin typeface="Times New Roman" panose="02020603050405020304" pitchFamily="18" charset="0"/>
                <a:cs typeface="Times New Roman" panose="02020603050405020304" pitchFamily="18" charset="0"/>
              </a:rPr>
              <a:t>In other words is a technique of getting machine to work and behave like a humans. Is the science of getting machine to mimic the behavior of humans.</a:t>
            </a:r>
          </a:p>
          <a:p>
            <a:pPr marL="0" indent="0" algn="just">
              <a:buNone/>
            </a:pPr>
            <a:r>
              <a:rPr lang="en-US" sz="2000" dirty="0">
                <a:latin typeface="Times New Roman" panose="02020603050405020304" pitchFamily="18" charset="0"/>
                <a:cs typeface="Times New Roman" panose="02020603050405020304" pitchFamily="18" charset="0"/>
              </a:rPr>
              <a:t>It is very important to understand the difference among the subfields within AI </a:t>
            </a:r>
          </a:p>
          <a:p>
            <a:pPr marL="0" indent="0" algn="just">
              <a:buNone/>
            </a:pPr>
            <a:endParaRPr lang="en-US" sz="2000" dirty="0">
              <a:latin typeface="Times New Roman" panose="02020603050405020304" pitchFamily="18" charset="0"/>
              <a:cs typeface="Times New Roman" panose="02020603050405020304" pitchFamily="18" charset="0"/>
            </a:endParaRPr>
          </a:p>
          <a:p>
            <a:pPr marL="0" indent="0">
              <a:buNone/>
            </a:pPr>
            <a:endParaRPr lang="en-US" dirty="0"/>
          </a:p>
        </p:txBody>
      </p:sp>
      <p:graphicFrame>
        <p:nvGraphicFramePr>
          <p:cNvPr id="20" name="Diagram 19">
            <a:extLst>
              <a:ext uri="{FF2B5EF4-FFF2-40B4-BE49-F238E27FC236}">
                <a16:creationId xmlns="" xmlns:a16="http://schemas.microsoft.com/office/drawing/2014/main" id="{4754B058-B1C9-4CFE-B001-1B7DE6AE39C3}"/>
              </a:ext>
            </a:extLst>
          </p:cNvPr>
          <p:cNvGraphicFramePr/>
          <p:nvPr>
            <p:extLst>
              <p:ext uri="{D42A27DB-BD31-4B8C-83A1-F6EECF244321}">
                <p14:modId xmlns:p14="http://schemas.microsoft.com/office/powerpoint/2010/main" val="38871008"/>
              </p:ext>
            </p:extLst>
          </p:nvPr>
        </p:nvGraphicFramePr>
        <p:xfrm>
          <a:off x="2003865" y="2827605"/>
          <a:ext cx="7885723" cy="37560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159615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9439BEB-C8D2-42D1-AB02-CA53E7D234B6}"/>
              </a:ext>
            </a:extLst>
          </p:cNvPr>
          <p:cNvSpPr>
            <a:spLocks noGrp="1"/>
          </p:cNvSpPr>
          <p:nvPr>
            <p:ph sz="half" idx="1"/>
          </p:nvPr>
        </p:nvSpPr>
        <p:spPr>
          <a:xfrm>
            <a:off x="1232452" y="1921564"/>
            <a:ext cx="9727096" cy="3777622"/>
          </a:xfrm>
        </p:spPr>
        <p:txBody>
          <a:bodyPr>
            <a:normAutofit/>
          </a:bodyPr>
          <a:lstStyle/>
          <a:p>
            <a:pPr marL="0" indent="0" algn="just">
              <a:buNone/>
            </a:pPr>
            <a:r>
              <a:rPr lang="en-US" sz="3000" i="1" dirty="0">
                <a:latin typeface="Times New Roman" panose="02020603050405020304" pitchFamily="18" charset="0"/>
                <a:cs typeface="Times New Roman" panose="02020603050405020304" pitchFamily="18" charset="0"/>
              </a:rPr>
              <a:t>Government and companies should consider facilitating skills acquisition for their employees, allowing them to switch jobs more smoothly when necessary. (Balakrishman 2018)</a:t>
            </a:r>
          </a:p>
          <a:p>
            <a:pPr marL="0" indent="0" algn="just">
              <a:buNone/>
            </a:pPr>
            <a:endParaRPr lang="en-US" sz="30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97318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0D3A04A1-4A36-4F09-B4ED-7EF8E5C5CCD8}"/>
              </a:ext>
            </a:extLst>
          </p:cNvPr>
          <p:cNvSpPr>
            <a:spLocks noGrp="1"/>
          </p:cNvSpPr>
          <p:nvPr>
            <p:ph sz="half" idx="1"/>
          </p:nvPr>
        </p:nvSpPr>
        <p:spPr>
          <a:xfrm>
            <a:off x="687387" y="1179443"/>
            <a:ext cx="5408613" cy="5234609"/>
          </a:xfrm>
        </p:spPr>
        <p:txBody>
          <a:bodyPr>
            <a:normAutofit/>
          </a:bodyPr>
          <a:lstStyle/>
          <a:p>
            <a:pPr marL="0" indent="0" algn="just">
              <a:buNone/>
            </a:pPr>
            <a:r>
              <a:rPr lang="en-US" sz="2500" i="1" dirty="0">
                <a:latin typeface="Times New Roman" panose="02020603050405020304" pitchFamily="18" charset="0"/>
                <a:cs typeface="Times New Roman" panose="02020603050405020304" pitchFamily="18" charset="0"/>
              </a:rPr>
              <a:t>To succeed in the future, a person needs to be :</a:t>
            </a:r>
          </a:p>
          <a:p>
            <a:pPr algn="just">
              <a:buFont typeface="Wingdings" panose="05000000000000000000" pitchFamily="2" charset="2"/>
              <a:buChar char="ü"/>
            </a:pPr>
            <a:r>
              <a:rPr lang="en-US" sz="2500" i="1" dirty="0">
                <a:latin typeface="Times New Roman" panose="02020603050405020304" pitchFamily="18" charset="0"/>
                <a:cs typeface="Times New Roman" panose="02020603050405020304" pitchFamily="18" charset="0"/>
              </a:rPr>
              <a:t>Creative</a:t>
            </a:r>
          </a:p>
          <a:p>
            <a:pPr algn="just">
              <a:buFont typeface="Wingdings" panose="05000000000000000000" pitchFamily="2" charset="2"/>
              <a:buChar char="ü"/>
            </a:pPr>
            <a:r>
              <a:rPr lang="en-US" sz="2500" i="1" dirty="0">
                <a:latin typeface="Times New Roman" panose="02020603050405020304" pitchFamily="18" charset="0"/>
                <a:cs typeface="Times New Roman" panose="02020603050405020304" pitchFamily="18" charset="0"/>
              </a:rPr>
              <a:t>Curious</a:t>
            </a:r>
          </a:p>
          <a:p>
            <a:pPr algn="just">
              <a:buFont typeface="Wingdings" panose="05000000000000000000" pitchFamily="2" charset="2"/>
              <a:buChar char="ü"/>
            </a:pPr>
            <a:r>
              <a:rPr lang="en-US" sz="2500" i="1" dirty="0">
                <a:latin typeface="Times New Roman" panose="02020603050405020304" pitchFamily="18" charset="0"/>
                <a:cs typeface="Times New Roman" panose="02020603050405020304" pitchFamily="18" charset="0"/>
              </a:rPr>
              <a:t>Innovative and </a:t>
            </a:r>
          </a:p>
          <a:p>
            <a:pPr algn="just">
              <a:buFont typeface="Wingdings" panose="05000000000000000000" pitchFamily="2" charset="2"/>
              <a:buChar char="ü"/>
            </a:pPr>
            <a:r>
              <a:rPr lang="en-US" sz="2500" i="1" dirty="0">
                <a:latin typeface="Times New Roman" panose="02020603050405020304" pitchFamily="18" charset="0"/>
                <a:cs typeface="Times New Roman" panose="02020603050405020304" pitchFamily="18" charset="0"/>
              </a:rPr>
              <a:t>Resilient</a:t>
            </a:r>
          </a:p>
          <a:p>
            <a:pPr marL="0" indent="0" algn="just">
              <a:buNone/>
            </a:pPr>
            <a:endParaRPr lang="en-US" sz="2500" i="1" dirty="0">
              <a:latin typeface="Times New Roman" panose="02020603050405020304" pitchFamily="18" charset="0"/>
              <a:cs typeface="Times New Roman" panose="02020603050405020304" pitchFamily="18" charset="0"/>
            </a:endParaRPr>
          </a:p>
          <a:p>
            <a:pPr marL="0" indent="0" algn="just">
              <a:buNone/>
            </a:pPr>
            <a:r>
              <a:rPr lang="en-US" sz="2500" b="1" i="1" dirty="0">
                <a:latin typeface="Times New Roman" panose="02020603050405020304" pitchFamily="18" charset="0"/>
                <a:cs typeface="Times New Roman" panose="02020603050405020304" pitchFamily="18" charset="0"/>
              </a:rPr>
              <a:t>Creativity is the most important leadership skill. (IBM global CEO study)</a:t>
            </a:r>
          </a:p>
          <a:p>
            <a:pPr marL="0" indent="0" algn="just">
              <a:buNone/>
            </a:pPr>
            <a:r>
              <a:rPr lang="en-US" dirty="0"/>
              <a:t> </a:t>
            </a:r>
          </a:p>
        </p:txBody>
      </p:sp>
      <p:pic>
        <p:nvPicPr>
          <p:cNvPr id="6" name="Content Placeholder 5">
            <a:extLst>
              <a:ext uri="{FF2B5EF4-FFF2-40B4-BE49-F238E27FC236}">
                <a16:creationId xmlns="" xmlns:a16="http://schemas.microsoft.com/office/drawing/2014/main" id="{F00A8C4C-38D7-4505-8514-A382E6902E27}"/>
              </a:ext>
            </a:extLst>
          </p:cNvPr>
          <p:cNvPicPr>
            <a:picLocks noGrp="1" noChangeAspect="1"/>
          </p:cNvPicPr>
          <p:nvPr>
            <p:ph sz="half" idx="2"/>
          </p:nvPr>
        </p:nvPicPr>
        <p:blipFill>
          <a:blip r:embed="rId2"/>
          <a:stretch>
            <a:fillRect/>
          </a:stretch>
        </p:blipFill>
        <p:spPr>
          <a:xfrm>
            <a:off x="6321287" y="1378226"/>
            <a:ext cx="5408613" cy="4532996"/>
          </a:xfrm>
        </p:spPr>
      </p:pic>
    </p:spTree>
    <p:extLst>
      <p:ext uri="{BB962C8B-B14F-4D97-AF65-F5344CB8AC3E}">
        <p14:creationId xmlns:p14="http://schemas.microsoft.com/office/powerpoint/2010/main" val="3471406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E32D229-2869-4F0C-BA8F-E282A585E84B}"/>
              </a:ext>
            </a:extLst>
          </p:cNvPr>
          <p:cNvSpPr>
            <a:spLocks noGrp="1"/>
          </p:cNvSpPr>
          <p:nvPr>
            <p:ph sz="half" idx="1"/>
          </p:nvPr>
        </p:nvSpPr>
        <p:spPr>
          <a:xfrm>
            <a:off x="476630" y="1522494"/>
            <a:ext cx="5871161" cy="3777622"/>
          </a:xfrm>
        </p:spPr>
        <p:txBody>
          <a:bodyPr>
            <a:normAutofit/>
          </a:bodyPr>
          <a:lstStyle/>
          <a:p>
            <a:pPr marL="0" indent="0" algn="just">
              <a:buNone/>
            </a:pPr>
            <a:r>
              <a:rPr lang="en-US" sz="2500" i="1" dirty="0">
                <a:latin typeface="Times New Roman" panose="02020603050405020304" pitchFamily="18" charset="0"/>
                <a:cs typeface="Times New Roman" panose="02020603050405020304" pitchFamily="18" charset="0"/>
              </a:rPr>
              <a:t>We should not compete with artificial intelligence, but instead focus on developing </a:t>
            </a:r>
            <a:r>
              <a:rPr lang="en-US" sz="2500" b="1" i="1" dirty="0">
                <a:latin typeface="Times New Roman" panose="02020603050405020304" pitchFamily="18" charset="0"/>
                <a:cs typeface="Times New Roman" panose="02020603050405020304" pitchFamily="18" charset="0"/>
              </a:rPr>
              <a:t>unique human intelligence</a:t>
            </a:r>
            <a:r>
              <a:rPr lang="en-US" sz="2500" i="1" dirty="0">
                <a:latin typeface="Times New Roman" panose="02020603050405020304" pitchFamily="18" charset="0"/>
                <a:cs typeface="Times New Roman" panose="02020603050405020304" pitchFamily="18" charset="0"/>
              </a:rPr>
              <a:t>. (Jack Ma founder of Alibaba)</a:t>
            </a:r>
          </a:p>
          <a:p>
            <a:pPr marL="0" indent="0" algn="just">
              <a:buNone/>
            </a:pPr>
            <a:endParaRPr lang="en-US" sz="2500" i="1" dirty="0">
              <a:latin typeface="Times New Roman" panose="02020603050405020304" pitchFamily="18" charset="0"/>
              <a:cs typeface="Times New Roman" panose="02020603050405020304" pitchFamily="18" charset="0"/>
            </a:endParaRPr>
          </a:p>
          <a:p>
            <a:pPr marL="0" indent="0" algn="just">
              <a:buNone/>
            </a:pPr>
            <a:endParaRPr lang="en-US" sz="2500" i="1" dirty="0">
              <a:latin typeface="Times New Roman" panose="02020603050405020304" pitchFamily="18" charset="0"/>
              <a:cs typeface="Times New Roman" panose="02020603050405020304" pitchFamily="18" charset="0"/>
            </a:endParaRPr>
          </a:p>
          <a:p>
            <a:pPr marL="0" indent="0" algn="just">
              <a:buNone/>
            </a:pPr>
            <a:endParaRPr lang="en-US" sz="2500" i="1" dirty="0">
              <a:latin typeface="Times New Roman" panose="02020603050405020304" pitchFamily="18" charset="0"/>
              <a:cs typeface="Times New Roman" panose="02020603050405020304" pitchFamily="18" charset="0"/>
            </a:endParaRPr>
          </a:p>
          <a:p>
            <a:pPr marL="0" indent="0" algn="just">
              <a:buNone/>
            </a:pPr>
            <a:endParaRPr lang="en-US" sz="2500" i="1" dirty="0">
              <a:latin typeface="Times New Roman" panose="02020603050405020304" pitchFamily="18" charset="0"/>
              <a:cs typeface="Times New Roman" panose="02020603050405020304" pitchFamily="18" charset="0"/>
            </a:endParaRPr>
          </a:p>
          <a:p>
            <a:pPr marL="0" indent="0" algn="just">
              <a:buNone/>
            </a:pPr>
            <a:endParaRPr lang="en-US" sz="2500" i="1"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 xmlns:a16="http://schemas.microsoft.com/office/drawing/2014/main" id="{C2711F5B-8D7E-4679-B050-60CC91D8AE2D}"/>
              </a:ext>
            </a:extLst>
          </p:cNvPr>
          <p:cNvPicPr>
            <a:picLocks noGrp="1" noChangeAspect="1"/>
          </p:cNvPicPr>
          <p:nvPr>
            <p:ph sz="half" idx="2"/>
          </p:nvPr>
        </p:nvPicPr>
        <p:blipFill>
          <a:blip r:embed="rId2"/>
          <a:stretch>
            <a:fillRect/>
          </a:stretch>
        </p:blipFill>
        <p:spPr>
          <a:xfrm>
            <a:off x="6568645" y="1516621"/>
            <a:ext cx="4899140" cy="4290767"/>
          </a:xfrm>
        </p:spPr>
      </p:pic>
    </p:spTree>
    <p:extLst>
      <p:ext uri="{BB962C8B-B14F-4D97-AF65-F5344CB8AC3E}">
        <p14:creationId xmlns:p14="http://schemas.microsoft.com/office/powerpoint/2010/main" val="5204141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995543" y="1989909"/>
            <a:ext cx="4313864" cy="1915886"/>
          </a:xfrm>
        </p:spPr>
        <p:txBody>
          <a:bodyPr>
            <a:normAutofit/>
          </a:bodyPr>
          <a:lstStyle/>
          <a:p>
            <a:pPr marL="0" indent="0" algn="just">
              <a:buNone/>
            </a:pPr>
            <a:r>
              <a:rPr lang="en-US" sz="2000" b="1" i="1" smtClean="0">
                <a:latin typeface="Times New Roman" panose="02020603050405020304" pitchFamily="18" charset="0"/>
                <a:cs typeface="Times New Roman" panose="02020603050405020304" pitchFamily="18" charset="0"/>
              </a:rPr>
              <a:t>To stay </a:t>
            </a:r>
            <a:r>
              <a:rPr lang="en-US" sz="2000" b="1" i="1" dirty="0" smtClean="0">
                <a:latin typeface="Times New Roman" panose="02020603050405020304" pitchFamily="18" charset="0"/>
                <a:cs typeface="Times New Roman" panose="02020603050405020304" pitchFamily="18" charset="0"/>
              </a:rPr>
              <a:t>relevant in toady’s rapidly changing world, you must learn to embrace artificial intelligence rather than fear being replaced by it.</a:t>
            </a:r>
            <a:endParaRPr lang="en-US" sz="2000" b="1" i="1"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30983" y="783771"/>
            <a:ext cx="5206365" cy="5120142"/>
          </a:xfrm>
        </p:spPr>
      </p:pic>
    </p:spTree>
    <p:extLst>
      <p:ext uri="{BB962C8B-B14F-4D97-AF65-F5344CB8AC3E}">
        <p14:creationId xmlns:p14="http://schemas.microsoft.com/office/powerpoint/2010/main" val="14802548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66BA423-D5FD-48A7-94C0-8617B7AF2E8E}"/>
              </a:ext>
            </a:extLst>
          </p:cNvPr>
          <p:cNvSpPr>
            <a:spLocks noGrp="1"/>
          </p:cNvSpPr>
          <p:nvPr>
            <p:ph sz="half" idx="1"/>
          </p:nvPr>
        </p:nvSpPr>
        <p:spPr>
          <a:xfrm>
            <a:off x="3265073" y="2600739"/>
            <a:ext cx="5441605" cy="1656522"/>
          </a:xfrm>
        </p:spPr>
        <p:txBody>
          <a:bodyPr>
            <a:normAutofit/>
          </a:bodyPr>
          <a:lstStyle/>
          <a:p>
            <a:pPr marL="0" indent="0" algn="ctr">
              <a:buNone/>
            </a:pPr>
            <a:r>
              <a:rPr lang="en-US" sz="4500" b="1" dirty="0">
                <a:latin typeface="Times New Roman" panose="02020603050405020304" pitchFamily="18" charset="0"/>
                <a:cs typeface="Times New Roman" panose="02020603050405020304" pitchFamily="18" charset="0"/>
              </a:rPr>
              <a:t>THE END</a:t>
            </a:r>
          </a:p>
          <a:p>
            <a:pPr marL="0" indent="0" algn="ctr">
              <a:buNone/>
            </a:pPr>
            <a:r>
              <a:rPr lang="en-US" sz="45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188699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8EFF1083-3BA8-4D91-B2ED-23052409BAB0}"/>
              </a:ext>
            </a:extLst>
          </p:cNvPr>
          <p:cNvSpPr>
            <a:spLocks noGrp="1"/>
          </p:cNvSpPr>
          <p:nvPr>
            <p:ph idx="1"/>
          </p:nvPr>
        </p:nvSpPr>
        <p:spPr>
          <a:xfrm>
            <a:off x="950260" y="928468"/>
            <a:ext cx="9966270" cy="4951828"/>
          </a:xfrm>
        </p:spPr>
        <p:txBody>
          <a:bodyPr>
            <a:normAutofit/>
          </a:bodyPr>
          <a:lstStyle/>
          <a:p>
            <a:pPr marL="0" indent="0" algn="ctr">
              <a:buNone/>
            </a:pPr>
            <a:r>
              <a:rPr lang="en-US" sz="2000" b="1" dirty="0">
                <a:latin typeface="Times New Roman" panose="02020603050405020304" pitchFamily="18" charset="0"/>
                <a:cs typeface="Times New Roman" panose="02020603050405020304" pitchFamily="18" charset="0"/>
              </a:rPr>
              <a:t>SUB FIELDS WITHIN ARTIFICIAL INTELLIGENCE FIELD</a:t>
            </a:r>
          </a:p>
          <a:p>
            <a:pPr marL="0" indent="0" algn="just">
              <a:buNone/>
            </a:pPr>
            <a:r>
              <a:rPr lang="en-US" sz="2000" b="1" i="1" dirty="0">
                <a:latin typeface="Times New Roman" panose="02020603050405020304" pitchFamily="18" charset="0"/>
                <a:cs typeface="Times New Roman" panose="02020603050405020304" pitchFamily="18" charset="0"/>
              </a:rPr>
              <a:t>Artificial intelligence : </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Artificial intelligence (AI) is a branch of computer science and technology that aims to create systems, machine, or software programs capable of performing tasks that typically require human intelligence.</a:t>
            </a:r>
            <a:endParaRPr lang="en-US" sz="2000" b="1" i="1" dirty="0">
              <a:latin typeface="Times New Roman" panose="02020603050405020304" pitchFamily="18" charset="0"/>
              <a:cs typeface="Times New Roman" panose="02020603050405020304" pitchFamily="18" charset="0"/>
            </a:endParaRPr>
          </a:p>
          <a:p>
            <a:pPr marL="0" indent="0" algn="just">
              <a:buNone/>
            </a:pPr>
            <a:r>
              <a:rPr lang="en-US" sz="2000" b="1" i="1" dirty="0">
                <a:latin typeface="Times New Roman" panose="02020603050405020304" pitchFamily="18" charset="0"/>
                <a:cs typeface="Times New Roman" panose="02020603050405020304" pitchFamily="18" charset="0"/>
              </a:rPr>
              <a:t>Machine learning </a:t>
            </a:r>
            <a:r>
              <a:rPr lang="en-US" sz="2000" dirty="0">
                <a:latin typeface="Times New Roman" panose="02020603050405020304" pitchFamily="18" charset="0"/>
                <a:cs typeface="Times New Roman" panose="02020603050405020304" pitchFamily="18" charset="0"/>
              </a:rPr>
              <a:t>is a subset of AI that focuses on getting machine to make decisions by feeding them with data.</a:t>
            </a:r>
          </a:p>
          <a:p>
            <a:pPr marL="0" indent="0" algn="just">
              <a:buNone/>
            </a:pPr>
            <a:r>
              <a:rPr lang="en-US" sz="2000" b="1" i="1" dirty="0">
                <a:latin typeface="Times New Roman" panose="02020603050405020304" pitchFamily="18" charset="0"/>
                <a:cs typeface="Times New Roman" panose="02020603050405020304" pitchFamily="18" charset="0"/>
              </a:rPr>
              <a:t>Deep learning</a:t>
            </a:r>
            <a:r>
              <a:rPr lang="en-US" sz="2000" dirty="0">
                <a:latin typeface="Times New Roman" panose="02020603050405020304" pitchFamily="18" charset="0"/>
                <a:cs typeface="Times New Roman" panose="02020603050405020304" pitchFamily="18" charset="0"/>
              </a:rPr>
              <a:t> is a subset of machine learning that uses the concept of neural networks to solve complex problems. </a:t>
            </a:r>
            <a:r>
              <a:rPr lang="en-US" sz="2000" b="1" dirty="0">
                <a:latin typeface="Times New Roman" panose="02020603050405020304" pitchFamily="18" charset="0"/>
                <a:cs typeface="Times New Roman" panose="02020603050405020304" pitchFamily="18" charset="0"/>
              </a:rPr>
              <a:t>Neural network </a:t>
            </a:r>
            <a:r>
              <a:rPr lang="en-US" sz="2000" dirty="0">
                <a:latin typeface="Times New Roman" panose="02020603050405020304" pitchFamily="18" charset="0"/>
                <a:cs typeface="Times New Roman" panose="02020603050405020304" pitchFamily="18" charset="0"/>
              </a:rPr>
              <a:t>is a computer program that is designed to learn things from data, much like the way our brains learn from experience. </a:t>
            </a:r>
          </a:p>
          <a:p>
            <a:pPr marL="0" indent="0" algn="just">
              <a:buNone/>
            </a:pPr>
            <a:r>
              <a:rPr lang="en-US" sz="2000" b="1" i="1" dirty="0">
                <a:latin typeface="Times New Roman" panose="02020603050405020304" pitchFamily="18" charset="0"/>
                <a:cs typeface="Times New Roman" panose="02020603050405020304" pitchFamily="18" charset="0"/>
              </a:rPr>
              <a:t>Machine learning and deep learning </a:t>
            </a:r>
            <a:r>
              <a:rPr lang="en-US" sz="2000" dirty="0">
                <a:latin typeface="Times New Roman" panose="02020603050405020304" pitchFamily="18" charset="0"/>
                <a:cs typeface="Times New Roman" panose="02020603050405020304" pitchFamily="18" charset="0"/>
              </a:rPr>
              <a:t>aid artificial intelligence by providing a set of </a:t>
            </a:r>
            <a:r>
              <a:rPr lang="en-US" sz="2000" b="1" dirty="0">
                <a:latin typeface="Times New Roman" panose="02020603050405020304" pitchFamily="18" charset="0"/>
                <a:cs typeface="Times New Roman" panose="02020603050405020304" pitchFamily="18" charset="0"/>
              </a:rPr>
              <a:t>algorithms</a:t>
            </a:r>
            <a:r>
              <a:rPr lang="en-US" sz="2000" dirty="0">
                <a:latin typeface="Times New Roman" panose="02020603050405020304" pitchFamily="18" charset="0"/>
                <a:cs typeface="Times New Roman" panose="02020603050405020304" pitchFamily="18" charset="0"/>
              </a:rPr>
              <a:t> and </a:t>
            </a:r>
            <a:r>
              <a:rPr lang="en-US" sz="2000" b="1" dirty="0">
                <a:latin typeface="Times New Roman" panose="02020603050405020304" pitchFamily="18" charset="0"/>
                <a:cs typeface="Times New Roman" panose="02020603050405020304" pitchFamily="18" charset="0"/>
              </a:rPr>
              <a:t>neural networks </a:t>
            </a:r>
            <a:r>
              <a:rPr lang="en-US" sz="2000" dirty="0">
                <a:latin typeface="Times New Roman" panose="02020603050405020304" pitchFamily="18" charset="0"/>
                <a:cs typeface="Times New Roman" panose="02020603050405020304" pitchFamily="18" charset="0"/>
              </a:rPr>
              <a:t>to solve data driven problems.</a:t>
            </a:r>
          </a:p>
          <a:p>
            <a:pPr marL="0" indent="0" algn="just">
              <a:buNone/>
            </a:pPr>
            <a:endParaRPr lang="en-US" sz="2000" b="1" i="1" dirty="0">
              <a:latin typeface="Times New Roman" panose="02020603050405020304" pitchFamily="18" charset="0"/>
              <a:cs typeface="Times New Roman" panose="02020603050405020304" pitchFamily="18" charset="0"/>
            </a:endParaRPr>
          </a:p>
          <a:p>
            <a:pPr marL="0" indent="0" algn="just">
              <a:buNone/>
            </a:pPr>
            <a:r>
              <a:rPr lang="en-US" sz="2000" b="1" i="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8671820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822BBA40-1818-4228-AD21-BDB91D35C884}"/>
              </a:ext>
            </a:extLst>
          </p:cNvPr>
          <p:cNvSpPr>
            <a:spLocks noGrp="1"/>
          </p:cNvSpPr>
          <p:nvPr>
            <p:ph idx="1"/>
          </p:nvPr>
        </p:nvSpPr>
        <p:spPr>
          <a:xfrm>
            <a:off x="323557" y="801857"/>
            <a:ext cx="11043138" cy="5542671"/>
          </a:xfrm>
        </p:spPr>
        <p:txBody>
          <a:bodyPr>
            <a:normAutofit/>
          </a:bodyPr>
          <a:lstStyle/>
          <a:p>
            <a:pPr marL="0" indent="0" algn="ctr">
              <a:buNone/>
            </a:pPr>
            <a:r>
              <a:rPr lang="en-US" sz="2000" b="1" dirty="0">
                <a:latin typeface="Times New Roman" panose="02020603050405020304" pitchFamily="18" charset="0"/>
                <a:cs typeface="Times New Roman" panose="02020603050405020304" pitchFamily="18" charset="0"/>
              </a:rPr>
              <a:t>SUBDIVISIONS OF ARTIFICIAL INTELLIGENCE</a:t>
            </a:r>
          </a:p>
          <a:p>
            <a:pPr marL="0" indent="0" algn="just">
              <a:buNone/>
            </a:pPr>
            <a:endParaRPr lang="en-US" sz="2000" b="1" dirty="0">
              <a:latin typeface="Times New Roman" panose="02020603050405020304" pitchFamily="18" charset="0"/>
              <a:cs typeface="Times New Roman" panose="02020603050405020304" pitchFamily="18" charset="0"/>
            </a:endParaRPr>
          </a:p>
        </p:txBody>
      </p:sp>
      <p:graphicFrame>
        <p:nvGraphicFramePr>
          <p:cNvPr id="5" name="Diagram 4">
            <a:extLst>
              <a:ext uri="{FF2B5EF4-FFF2-40B4-BE49-F238E27FC236}">
                <a16:creationId xmlns="" xmlns:a16="http://schemas.microsoft.com/office/drawing/2014/main" id="{3FB66A46-75FE-42E3-BD1B-1CD70E084F4F}"/>
              </a:ext>
            </a:extLst>
          </p:cNvPr>
          <p:cNvGraphicFramePr/>
          <p:nvPr>
            <p:extLst>
              <p:ext uri="{D42A27DB-BD31-4B8C-83A1-F6EECF244321}">
                <p14:modId xmlns:p14="http://schemas.microsoft.com/office/powerpoint/2010/main" val="110329014"/>
              </p:ext>
            </p:extLst>
          </p:nvPr>
        </p:nvGraphicFramePr>
        <p:xfrm>
          <a:off x="934719" y="1350497"/>
          <a:ext cx="10080283" cy="49940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75833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 xmlns:a16="http://schemas.microsoft.com/office/drawing/2014/main" id="{E5EF36B9-D2C2-4245-B3A7-669D76EFB86B}"/>
              </a:ext>
            </a:extLst>
          </p:cNvPr>
          <p:cNvSpPr>
            <a:spLocks noGrp="1"/>
          </p:cNvSpPr>
          <p:nvPr>
            <p:ph sz="half" idx="1"/>
          </p:nvPr>
        </p:nvSpPr>
        <p:spPr>
          <a:xfrm>
            <a:off x="967409" y="1722782"/>
            <a:ext cx="5009321" cy="3909391"/>
          </a:xfrm>
        </p:spPr>
        <p:txBody>
          <a:bodyPr>
            <a:noAutofit/>
          </a:bodyPr>
          <a:lstStyle/>
          <a:p>
            <a:pPr marL="0" indent="0">
              <a:buNone/>
            </a:pPr>
            <a:r>
              <a:rPr lang="en-US" sz="2000" i="1" dirty="0">
                <a:latin typeface="Times New Roman" panose="02020603050405020304" pitchFamily="18" charset="0"/>
                <a:cs typeface="Times New Roman" panose="02020603050405020304" pitchFamily="18" charset="0"/>
              </a:rPr>
              <a:t>Strong AI would take off on its own, redesign itself at an ever – increasing rate. Humans, who are limited by slow biological evolution could not compete, and would be superseded</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i="1" dirty="0">
                <a:latin typeface="Times New Roman" panose="02020603050405020304" pitchFamily="18" charset="0"/>
                <a:cs typeface="Times New Roman" panose="02020603050405020304" pitchFamily="18" charset="0"/>
              </a:rPr>
              <a:t>Artificial super intelligence refer to the era where machine/ computer will take over the world. The predictions were made, 2040 AI will take over the world. This phenomenon was started describing in </a:t>
            </a:r>
            <a:r>
              <a:rPr lang="en-US" sz="2000" b="1" i="1" dirty="0">
                <a:latin typeface="Times New Roman" panose="02020603050405020304" pitchFamily="18" charset="0"/>
                <a:cs typeface="Times New Roman" panose="02020603050405020304" pitchFamily="18" charset="0"/>
              </a:rPr>
              <a:t>Hollywood movies TERMINATOR. </a:t>
            </a:r>
          </a:p>
          <a:p>
            <a:pPr marL="0" indent="0">
              <a:buNone/>
            </a:pPr>
            <a:endParaRPr lang="en-US" sz="2000" i="1" dirty="0">
              <a:latin typeface="Times New Roman" panose="02020603050405020304" pitchFamily="18" charset="0"/>
              <a:cs typeface="Times New Roman" panose="02020603050405020304" pitchFamily="18" charset="0"/>
            </a:endParaRPr>
          </a:p>
        </p:txBody>
      </p:sp>
      <p:pic>
        <p:nvPicPr>
          <p:cNvPr id="10" name="Content Placeholder 9">
            <a:extLst>
              <a:ext uri="{FF2B5EF4-FFF2-40B4-BE49-F238E27FC236}">
                <a16:creationId xmlns="" xmlns:a16="http://schemas.microsoft.com/office/drawing/2014/main" id="{F1D8DFC8-552E-46F6-9BD5-40493CFB4DCE}"/>
              </a:ext>
            </a:extLst>
          </p:cNvPr>
          <p:cNvPicPr>
            <a:picLocks noGrp="1" noChangeAspect="1"/>
          </p:cNvPicPr>
          <p:nvPr>
            <p:ph sz="half" idx="2"/>
          </p:nvPr>
        </p:nvPicPr>
        <p:blipFill>
          <a:blip r:embed="rId2"/>
          <a:stretch>
            <a:fillRect/>
          </a:stretch>
        </p:blipFill>
        <p:spPr>
          <a:xfrm>
            <a:off x="6402109" y="1285460"/>
            <a:ext cx="5102504" cy="4625762"/>
          </a:xfrm>
        </p:spPr>
      </p:pic>
    </p:spTree>
    <p:extLst>
      <p:ext uri="{BB962C8B-B14F-4D97-AF65-F5344CB8AC3E}">
        <p14:creationId xmlns:p14="http://schemas.microsoft.com/office/powerpoint/2010/main" val="25142083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615FD596-7E9E-4A33-A84A-71E65CAFF035}"/>
              </a:ext>
            </a:extLst>
          </p:cNvPr>
          <p:cNvSpPr>
            <a:spLocks noGrp="1"/>
          </p:cNvSpPr>
          <p:nvPr>
            <p:ph type="title"/>
          </p:nvPr>
        </p:nvSpPr>
        <p:spPr>
          <a:xfrm>
            <a:off x="1898255" y="624110"/>
            <a:ext cx="8911687" cy="768592"/>
          </a:xfrm>
        </p:spPr>
        <p:txBody>
          <a:bodyPr>
            <a:normAutofit/>
          </a:bodyPr>
          <a:lstStyle/>
          <a:p>
            <a:pPr algn="ctr"/>
            <a:r>
              <a:rPr lang="en-US" sz="3000" dirty="0">
                <a:solidFill>
                  <a:schemeClr val="tx1"/>
                </a:solidFill>
                <a:latin typeface="Times New Roman" panose="02020603050405020304" pitchFamily="18" charset="0"/>
                <a:cs typeface="Times New Roman" panose="02020603050405020304" pitchFamily="18" charset="0"/>
              </a:rPr>
              <a:t>COMPONENTS OF ARTIFICIAL INTELLIGENCE</a:t>
            </a:r>
          </a:p>
        </p:txBody>
      </p:sp>
      <p:pic>
        <p:nvPicPr>
          <p:cNvPr id="10" name="Content Placeholder 9">
            <a:extLst>
              <a:ext uri="{FF2B5EF4-FFF2-40B4-BE49-F238E27FC236}">
                <a16:creationId xmlns="" xmlns:a16="http://schemas.microsoft.com/office/drawing/2014/main" id="{3B8DAD5E-3CD0-48D3-ADC0-F343D3B4FB0E}"/>
              </a:ext>
            </a:extLst>
          </p:cNvPr>
          <p:cNvPicPr>
            <a:picLocks noGrp="1" noChangeAspect="1"/>
          </p:cNvPicPr>
          <p:nvPr>
            <p:ph idx="1"/>
          </p:nvPr>
        </p:nvPicPr>
        <p:blipFill>
          <a:blip r:embed="rId2"/>
          <a:stretch>
            <a:fillRect/>
          </a:stretch>
        </p:blipFill>
        <p:spPr>
          <a:xfrm>
            <a:off x="1730326" y="1392702"/>
            <a:ext cx="9247546" cy="5201746"/>
          </a:xfrm>
        </p:spPr>
      </p:pic>
    </p:spTree>
    <p:extLst>
      <p:ext uri="{BB962C8B-B14F-4D97-AF65-F5344CB8AC3E}">
        <p14:creationId xmlns:p14="http://schemas.microsoft.com/office/powerpoint/2010/main" val="1381089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CA3A6EF-A84D-4D9B-B1FB-14B8EBE38284}"/>
              </a:ext>
            </a:extLst>
          </p:cNvPr>
          <p:cNvSpPr>
            <a:spLocks noGrp="1"/>
          </p:cNvSpPr>
          <p:nvPr>
            <p:ph idx="1"/>
          </p:nvPr>
        </p:nvSpPr>
        <p:spPr>
          <a:xfrm>
            <a:off x="569844" y="771939"/>
            <a:ext cx="11317357" cy="5575852"/>
          </a:xfrm>
        </p:spPr>
        <p:txBody>
          <a:bodyPr>
            <a:normAutofit/>
          </a:bodyPr>
          <a:lstStyle/>
          <a:p>
            <a:pPr marL="0" indent="0" algn="ctr">
              <a:buNone/>
            </a:pPr>
            <a:r>
              <a:rPr lang="en-US" sz="2000" b="1" dirty="0">
                <a:latin typeface="Times New Roman" panose="02020603050405020304" pitchFamily="18" charset="0"/>
                <a:cs typeface="Times New Roman" panose="02020603050405020304" pitchFamily="18" charset="0"/>
              </a:rPr>
              <a:t>AREAS WHERE AI PLAYS IMPORTANT ROLES</a:t>
            </a:r>
          </a:p>
          <a:p>
            <a:pPr marL="0" indent="0" algn="just">
              <a:buNone/>
            </a:pPr>
            <a:r>
              <a:rPr lang="en-US" sz="2000" dirty="0">
                <a:latin typeface="Times New Roman" panose="02020603050405020304" pitchFamily="18" charset="0"/>
                <a:cs typeface="Times New Roman" panose="02020603050405020304" pitchFamily="18" charset="0"/>
              </a:rPr>
              <a:t>Artificial intelligence plays important roles in almost areas of human life.</a:t>
            </a:r>
          </a:p>
          <a:p>
            <a:pPr marL="0" indent="0" algn="just">
              <a:buNone/>
            </a:pPr>
            <a:r>
              <a:rPr lang="en-US" sz="2000" dirty="0">
                <a:latin typeface="Times New Roman" panose="02020603050405020304" pitchFamily="18" charset="0"/>
                <a:cs typeface="Times New Roman" panose="02020603050405020304" pitchFamily="18" charset="0"/>
              </a:rPr>
              <a:t>These include</a:t>
            </a:r>
          </a:p>
          <a:p>
            <a:pPr marL="0" indent="0" algn="just">
              <a:buNone/>
            </a:pPr>
            <a:r>
              <a:rPr lang="en-US" sz="2000" b="1" i="1" dirty="0">
                <a:latin typeface="Times New Roman" panose="02020603050405020304" pitchFamily="18" charset="0"/>
                <a:cs typeface="Times New Roman" panose="02020603050405020304" pitchFamily="18" charset="0"/>
              </a:rPr>
              <a:t>Health care</a:t>
            </a:r>
            <a:r>
              <a:rPr lang="en-US" sz="2000" dirty="0">
                <a:latin typeface="Times New Roman" panose="02020603050405020304" pitchFamily="18" charset="0"/>
                <a:cs typeface="Times New Roman" panose="02020603050405020304" pitchFamily="18" charset="0"/>
              </a:rPr>
              <a:t>: It assists in disease diagnosis, drug discovery, and personalized medicine.</a:t>
            </a:r>
          </a:p>
          <a:p>
            <a:pPr marL="0" indent="0" algn="just">
              <a:buNone/>
            </a:pPr>
            <a:r>
              <a:rPr lang="en-US" sz="2000" b="1" i="1" dirty="0">
                <a:latin typeface="Times New Roman" panose="02020603050405020304" pitchFamily="18" charset="0"/>
                <a:cs typeface="Times New Roman" panose="02020603050405020304" pitchFamily="18" charset="0"/>
              </a:rPr>
              <a:t>Education: </a:t>
            </a:r>
            <a:r>
              <a:rPr lang="en-US" sz="2000" dirty="0">
                <a:latin typeface="Times New Roman" panose="02020603050405020304" pitchFamily="18" charset="0"/>
                <a:cs typeface="Times New Roman" panose="02020603050405020304" pitchFamily="18" charset="0"/>
              </a:rPr>
              <a:t>It is used for personalized learning, intelligent tutoring systems, and educational content recommendation. </a:t>
            </a:r>
            <a:endParaRPr lang="en-US" sz="2000" b="1" i="1" dirty="0">
              <a:latin typeface="Times New Roman" panose="02020603050405020304" pitchFamily="18" charset="0"/>
              <a:cs typeface="Times New Roman" panose="02020603050405020304" pitchFamily="18" charset="0"/>
            </a:endParaRPr>
          </a:p>
          <a:p>
            <a:pPr marL="0" indent="0" algn="just">
              <a:buNone/>
            </a:pPr>
            <a:r>
              <a:rPr lang="en-US" sz="2000" b="1" i="1" dirty="0">
                <a:latin typeface="Times New Roman" panose="02020603050405020304" pitchFamily="18" charset="0"/>
                <a:cs typeface="Times New Roman" panose="02020603050405020304" pitchFamily="18" charset="0"/>
              </a:rPr>
              <a:t>Finance</a:t>
            </a:r>
            <a:r>
              <a:rPr lang="en-US" sz="2000" dirty="0">
                <a:latin typeface="Times New Roman" panose="02020603050405020304" pitchFamily="18" charset="0"/>
                <a:cs typeface="Times New Roman" panose="02020603050405020304" pitchFamily="18" charset="0"/>
              </a:rPr>
              <a:t>: It is used for fraud detection, algorithm trading, and risk assessment.</a:t>
            </a:r>
          </a:p>
          <a:p>
            <a:pPr marL="0" indent="0" algn="just">
              <a:buNone/>
            </a:pPr>
            <a:r>
              <a:rPr lang="en-US" sz="2000" b="1" i="1" dirty="0">
                <a:latin typeface="Times New Roman" panose="02020603050405020304" pitchFamily="18" charset="0"/>
                <a:cs typeface="Times New Roman" panose="02020603050405020304" pitchFamily="18" charset="0"/>
              </a:rPr>
              <a:t>Security: </a:t>
            </a:r>
            <a:r>
              <a:rPr lang="en-US" sz="2000" dirty="0">
                <a:latin typeface="Times New Roman" panose="02020603050405020304" pitchFamily="18" charset="0"/>
                <a:cs typeface="Times New Roman" panose="02020603050405020304" pitchFamily="18" charset="0"/>
              </a:rPr>
              <a:t>It is used for facial recognition, threat detection, and cybersecurity.</a:t>
            </a:r>
            <a:endParaRPr lang="en-US" sz="2000" b="1" i="1" dirty="0">
              <a:latin typeface="Times New Roman" panose="02020603050405020304" pitchFamily="18" charset="0"/>
              <a:cs typeface="Times New Roman" panose="02020603050405020304" pitchFamily="18" charset="0"/>
            </a:endParaRPr>
          </a:p>
          <a:p>
            <a:pPr marL="0" indent="0" algn="just">
              <a:buNone/>
            </a:pPr>
            <a:r>
              <a:rPr lang="en-US" sz="2000" b="1" i="1" dirty="0">
                <a:latin typeface="Times New Roman" panose="02020603050405020304" pitchFamily="18" charset="0"/>
                <a:cs typeface="Times New Roman" panose="02020603050405020304" pitchFamily="18" charset="0"/>
              </a:rPr>
              <a:t>Autonomous vehicles</a:t>
            </a:r>
            <a:r>
              <a:rPr lang="en-US" sz="2000" dirty="0">
                <a:latin typeface="Times New Roman" panose="02020603050405020304" pitchFamily="18" charset="0"/>
                <a:cs typeface="Times New Roman" panose="02020603050405020304" pitchFamily="18" charset="0"/>
              </a:rPr>
              <a:t>: It powers self – driving cars and improves transportation safety.</a:t>
            </a:r>
          </a:p>
          <a:p>
            <a:pPr marL="0" indent="0" algn="just">
              <a:buNone/>
            </a:pPr>
            <a:r>
              <a:rPr lang="en-US" sz="2000" b="1" i="1" dirty="0">
                <a:latin typeface="Times New Roman" panose="02020603050405020304" pitchFamily="18" charset="0"/>
                <a:cs typeface="Times New Roman" panose="02020603050405020304" pitchFamily="18" charset="0"/>
              </a:rPr>
              <a:t>Robotics: </a:t>
            </a:r>
            <a:r>
              <a:rPr lang="en-US" sz="2000" dirty="0">
                <a:latin typeface="Times New Roman" panose="02020603050405020304" pitchFamily="18" charset="0"/>
                <a:cs typeface="Times New Roman" panose="02020603050405020304" pitchFamily="18" charset="0"/>
              </a:rPr>
              <a:t>It enhances automation and enable robots to perform tasks in various industries.</a:t>
            </a:r>
          </a:p>
          <a:p>
            <a:pPr marL="0" indent="0" algn="just">
              <a:buNone/>
            </a:pPr>
            <a:r>
              <a:rPr lang="en-US" sz="2000" b="1" i="1" dirty="0">
                <a:latin typeface="Times New Roman" panose="02020603050405020304" pitchFamily="18" charset="0"/>
                <a:cs typeface="Times New Roman" panose="02020603050405020304" pitchFamily="18" charset="0"/>
              </a:rPr>
              <a:t>Agriculture: </a:t>
            </a:r>
            <a:r>
              <a:rPr lang="en-US" sz="2000" dirty="0">
                <a:latin typeface="Times New Roman" panose="02020603050405020304" pitchFamily="18" charset="0"/>
                <a:cs typeface="Times New Roman" panose="02020603050405020304" pitchFamily="18" charset="0"/>
              </a:rPr>
              <a:t>It improves crop management, pest control, and yield prediction.</a:t>
            </a:r>
          </a:p>
          <a:p>
            <a:pPr marL="0" indent="0" algn="just">
              <a:buNone/>
            </a:pPr>
            <a:r>
              <a:rPr lang="en-US" sz="2000" b="1" i="1" dirty="0">
                <a:latin typeface="Times New Roman" panose="02020603050405020304" pitchFamily="18" charset="0"/>
                <a:cs typeface="Times New Roman" panose="02020603050405020304" pitchFamily="18" charset="0"/>
              </a:rPr>
              <a:t>Entertainment: </a:t>
            </a:r>
            <a:r>
              <a:rPr lang="en-US" sz="2000" dirty="0">
                <a:latin typeface="Times New Roman" panose="02020603050405020304" pitchFamily="18" charset="0"/>
                <a:cs typeface="Times New Roman" panose="02020603050405020304" pitchFamily="18" charset="0"/>
              </a:rPr>
              <a:t>It is employed in content recommendation, video game design, and special effects.</a:t>
            </a:r>
          </a:p>
          <a:p>
            <a:pPr marL="0" indent="0" algn="just">
              <a:buNone/>
            </a:pPr>
            <a:r>
              <a:rPr lang="en-US" sz="2000" b="1" i="1" dirty="0">
                <a:latin typeface="Times New Roman" panose="02020603050405020304" pitchFamily="18" charset="0"/>
                <a:cs typeface="Times New Roman" panose="02020603050405020304" pitchFamily="18" charset="0"/>
              </a:rPr>
              <a:t>Manufacturing: </a:t>
            </a:r>
            <a:r>
              <a:rPr lang="en-US" sz="2000" dirty="0">
                <a:latin typeface="Times New Roman" panose="02020603050405020304" pitchFamily="18" charset="0"/>
                <a:cs typeface="Times New Roman" panose="02020603050405020304" pitchFamily="18" charset="0"/>
              </a:rPr>
              <a:t>It optimizes production processes, quality control, and predictive maintenance.</a:t>
            </a:r>
            <a:endParaRPr lang="en-US" sz="2000" b="1" i="1" dirty="0">
              <a:latin typeface="Times New Roman" panose="02020603050405020304" pitchFamily="18" charset="0"/>
              <a:cs typeface="Times New Roman" panose="02020603050405020304" pitchFamily="18" charset="0"/>
            </a:endParaRPr>
          </a:p>
          <a:p>
            <a:pPr marL="0" indent="0" algn="just">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1637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7CF3DDD5-371C-43A9-B9A7-81A7DB12CCF9}"/>
              </a:ext>
            </a:extLst>
          </p:cNvPr>
          <p:cNvSpPr>
            <a:spLocks noGrp="1"/>
          </p:cNvSpPr>
          <p:nvPr>
            <p:ph idx="1"/>
          </p:nvPr>
        </p:nvSpPr>
        <p:spPr>
          <a:xfrm>
            <a:off x="1219200" y="858079"/>
            <a:ext cx="10045148" cy="5741504"/>
          </a:xfrm>
        </p:spPr>
        <p:txBody>
          <a:bodyPr>
            <a:normAutofit/>
          </a:bodyPr>
          <a:lstStyle/>
          <a:p>
            <a:pPr marL="0" indent="0" algn="ctr">
              <a:buNone/>
            </a:pPr>
            <a:r>
              <a:rPr lang="en-US" sz="2000" b="1" dirty="0">
                <a:latin typeface="Times New Roman" panose="02020603050405020304" pitchFamily="18" charset="0"/>
                <a:cs typeface="Times New Roman" panose="02020603050405020304" pitchFamily="18" charset="0"/>
              </a:rPr>
              <a:t>AI SOFTWARES AND APPLICATIONS</a:t>
            </a:r>
          </a:p>
          <a:p>
            <a:pPr marL="0" indent="0" algn="just">
              <a:buNone/>
            </a:pPr>
            <a:r>
              <a:rPr lang="en-US" sz="2000" b="1" i="1" dirty="0">
                <a:latin typeface="Times New Roman" panose="02020603050405020304" pitchFamily="18" charset="0"/>
                <a:cs typeface="Times New Roman" panose="02020603050405020304" pitchFamily="18" charset="0"/>
              </a:rPr>
              <a:t>CHAT GPT </a:t>
            </a:r>
            <a:r>
              <a:rPr lang="en-US" sz="2000" dirty="0">
                <a:latin typeface="Times New Roman" panose="02020603050405020304" pitchFamily="18" charset="0"/>
                <a:cs typeface="Times New Roman" panose="02020603050405020304" pitchFamily="18" charset="0"/>
              </a:rPr>
              <a:t>is a versatile AI that can provide information, answer questions, generate text, assist with tasks and hold natural language conversation on a wide range of topics</a:t>
            </a:r>
            <a:endParaRPr lang="en-US" sz="2000" b="1" i="1" dirty="0">
              <a:latin typeface="Times New Roman" panose="02020603050405020304" pitchFamily="18" charset="0"/>
              <a:cs typeface="Times New Roman" panose="02020603050405020304" pitchFamily="18" charset="0"/>
            </a:endParaRPr>
          </a:p>
          <a:p>
            <a:pPr marL="0" indent="0" algn="just">
              <a:buNone/>
            </a:pPr>
            <a:r>
              <a:rPr lang="en-US" sz="2000" b="1" i="1" dirty="0">
                <a:latin typeface="Times New Roman" panose="02020603050405020304" pitchFamily="18" charset="0"/>
                <a:cs typeface="Times New Roman" panose="02020603050405020304" pitchFamily="18" charset="0"/>
              </a:rPr>
              <a:t>JPMorgan</a:t>
            </a:r>
            <a:r>
              <a:rPr lang="en-US" sz="2000" dirty="0">
                <a:latin typeface="Times New Roman" panose="02020603050405020304" pitchFamily="18" charset="0"/>
                <a:cs typeface="Times New Roman" panose="02020603050405020304" pitchFamily="18" charset="0"/>
              </a:rPr>
              <a:t> chase’s contract intelligence to analyze and manage contract and legal documents. It can do the work of 36,000 employees per seconds.</a:t>
            </a:r>
          </a:p>
          <a:p>
            <a:pPr marL="0" indent="0" algn="just">
              <a:buNone/>
            </a:pPr>
            <a:r>
              <a:rPr lang="en-US" sz="2000" dirty="0">
                <a:latin typeface="Times New Roman" panose="02020603050405020304" pitchFamily="18" charset="0"/>
                <a:cs typeface="Times New Roman" panose="02020603050405020304" pitchFamily="18" charset="0"/>
              </a:rPr>
              <a:t> </a:t>
            </a:r>
            <a:r>
              <a:rPr lang="en-US" sz="2000" b="1" i="1" dirty="0">
                <a:latin typeface="Times New Roman" panose="02020603050405020304" pitchFamily="18" charset="0"/>
                <a:cs typeface="Times New Roman" panose="02020603050405020304" pitchFamily="18" charset="0"/>
              </a:rPr>
              <a:t>IBM AI (Watson)</a:t>
            </a:r>
            <a:r>
              <a:rPr lang="en-US" sz="2000" dirty="0">
                <a:latin typeface="Times New Roman" panose="02020603050405020304" pitchFamily="18" charset="0"/>
                <a:cs typeface="Times New Roman" panose="02020603050405020304" pitchFamily="18" charset="0"/>
              </a:rPr>
              <a:t> technology for medical diagnosis and treatment recommendation</a:t>
            </a:r>
          </a:p>
          <a:p>
            <a:pPr marL="0" indent="0" algn="just">
              <a:buNone/>
            </a:pPr>
            <a:r>
              <a:rPr lang="en-US" sz="2000" b="1" i="1" dirty="0">
                <a:latin typeface="Times New Roman" panose="02020603050405020304" pitchFamily="18" charset="0"/>
                <a:cs typeface="Times New Roman" panose="02020603050405020304" pitchFamily="18" charset="0"/>
              </a:rPr>
              <a:t>ABAQUS </a:t>
            </a:r>
            <a:r>
              <a:rPr lang="en-US" sz="2000" dirty="0">
                <a:latin typeface="Times New Roman" panose="02020603050405020304" pitchFamily="18" charset="0"/>
                <a:cs typeface="Times New Roman" panose="02020603050405020304" pitchFamily="18" charset="0"/>
              </a:rPr>
              <a:t>is a finite element analysis (FEA) AI software package used in engineering and simulation for wide range of application.</a:t>
            </a:r>
          </a:p>
          <a:p>
            <a:pPr marL="0" indent="0" algn="just">
              <a:buNone/>
            </a:pPr>
            <a:r>
              <a:rPr lang="en-US" sz="2000" b="1" i="1" dirty="0">
                <a:latin typeface="Times New Roman" panose="02020603050405020304" pitchFamily="18" charset="0"/>
                <a:cs typeface="Times New Roman" panose="02020603050405020304" pitchFamily="18" charset="0"/>
              </a:rPr>
              <a:t>BLACKBOARD LEARN </a:t>
            </a:r>
            <a:r>
              <a:rPr lang="en-US" sz="2000" dirty="0">
                <a:latin typeface="Times New Roman" panose="02020603050405020304" pitchFamily="18" charset="0"/>
                <a:cs typeface="Times New Roman" panose="02020603050405020304" pitchFamily="18" charset="0"/>
              </a:rPr>
              <a:t>is AI learning management system that includes assessment and grading capabilities. It allows instructors to create various types of assessments and grade them online.</a:t>
            </a:r>
            <a:endParaRPr lang="en-US" sz="2000" b="1" i="1" dirty="0">
              <a:latin typeface="Times New Roman" panose="02020603050405020304" pitchFamily="18" charset="0"/>
              <a:cs typeface="Times New Roman" panose="02020603050405020304" pitchFamily="18" charset="0"/>
            </a:endParaRPr>
          </a:p>
          <a:p>
            <a:pPr marL="0" indent="0" algn="just">
              <a:buNone/>
            </a:pPr>
            <a:r>
              <a:rPr lang="en-US" sz="2000" b="1" i="1" dirty="0">
                <a:latin typeface="Times New Roman" panose="02020603050405020304" pitchFamily="18" charset="0"/>
                <a:cs typeface="Times New Roman" panose="02020603050405020304" pitchFamily="18" charset="0"/>
              </a:rPr>
              <a:t>Facebook AI </a:t>
            </a:r>
            <a:r>
              <a:rPr lang="en-US" sz="2000" dirty="0">
                <a:latin typeface="Times New Roman" panose="02020603050405020304" pitchFamily="18" charset="0"/>
                <a:cs typeface="Times New Roman" panose="02020603050405020304" pitchFamily="18" charset="0"/>
              </a:rPr>
              <a:t>uses facial features and tag your friend </a:t>
            </a:r>
          </a:p>
          <a:p>
            <a:pPr marL="0" indent="0" algn="just">
              <a:buNone/>
            </a:pPr>
            <a:r>
              <a:rPr lang="en-US" sz="2000" b="1" i="1" dirty="0">
                <a:latin typeface="Times New Roman" panose="02020603050405020304" pitchFamily="18" charset="0"/>
                <a:cs typeface="Times New Roman" panose="02020603050405020304" pitchFamily="18" charset="0"/>
              </a:rPr>
              <a:t>Twitter AI </a:t>
            </a:r>
            <a:r>
              <a:rPr lang="en-US" sz="2000" dirty="0">
                <a:latin typeface="Times New Roman" panose="02020603050405020304" pitchFamily="18" charset="0"/>
                <a:cs typeface="Times New Roman" panose="02020603050405020304" pitchFamily="18" charset="0"/>
              </a:rPr>
              <a:t>is used to identify hate speech and terroristic language in tweets.</a:t>
            </a:r>
          </a:p>
          <a:p>
            <a:pPr marL="0" indent="0" algn="just">
              <a:buNone/>
            </a:pPr>
            <a:endParaRPr lang="en-US" sz="2000" b="1" i="1" dirty="0">
              <a:latin typeface="Times New Roman" panose="02020603050405020304" pitchFamily="18" charset="0"/>
              <a:cs typeface="Times New Roman" panose="02020603050405020304" pitchFamily="18" charset="0"/>
            </a:endParaRPr>
          </a:p>
          <a:p>
            <a:pPr marL="0" indent="0" algn="just">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15768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989800AE-8F6C-4093-9577-3E3C3713EFC1}"/>
              </a:ext>
            </a:extLst>
          </p:cNvPr>
          <p:cNvSpPr>
            <a:spLocks noGrp="1"/>
          </p:cNvSpPr>
          <p:nvPr>
            <p:ph sz="half" idx="1"/>
          </p:nvPr>
        </p:nvSpPr>
        <p:spPr>
          <a:xfrm>
            <a:off x="1610139" y="877580"/>
            <a:ext cx="8971722" cy="5102839"/>
          </a:xfrm>
        </p:spPr>
        <p:txBody>
          <a:bodyPr>
            <a:normAutofit/>
          </a:bodyPr>
          <a:lstStyle/>
          <a:p>
            <a:pPr marL="0" indent="0" algn="ctr">
              <a:buNone/>
            </a:pPr>
            <a:r>
              <a:rPr lang="en-US" sz="2000" b="1" dirty="0">
                <a:latin typeface="Times New Roman" panose="02020603050405020304" pitchFamily="18" charset="0"/>
                <a:cs typeface="Times New Roman" panose="02020603050405020304" pitchFamily="18" charset="0"/>
              </a:rPr>
              <a:t>CHAT GPT</a:t>
            </a:r>
          </a:p>
          <a:p>
            <a:pPr marL="0" indent="0" algn="just">
              <a:buNone/>
            </a:pPr>
            <a:r>
              <a:rPr lang="en-US" sz="2000" dirty="0">
                <a:latin typeface="Times New Roman" panose="02020603050405020304" pitchFamily="18" charset="0"/>
                <a:cs typeface="Times New Roman" panose="02020603050405020304" pitchFamily="18" charset="0"/>
              </a:rPr>
              <a:t>Benefits of using chat GPT as a learning tool</a:t>
            </a:r>
          </a:p>
          <a:p>
            <a:pPr marL="457200" indent="-457200" algn="just">
              <a:buAutoNum type="arabicPeriod"/>
            </a:pPr>
            <a:r>
              <a:rPr lang="en-US" sz="2000" dirty="0">
                <a:latin typeface="Times New Roman" panose="02020603050405020304" pitchFamily="18" charset="0"/>
                <a:cs typeface="Times New Roman" panose="02020603050405020304" pitchFamily="18" charset="0"/>
              </a:rPr>
              <a:t>Offering immediate access to a wealth of information and materials, it aids students in their educational and research tasks.</a:t>
            </a:r>
          </a:p>
          <a:p>
            <a:pPr marL="457200" indent="-457200" algn="just">
              <a:buAutoNum type="arabicPeriod"/>
            </a:pPr>
            <a:r>
              <a:rPr lang="en-US" sz="2000" dirty="0">
                <a:latin typeface="Times New Roman" panose="02020603050405020304" pitchFamily="18" charset="0"/>
                <a:cs typeface="Times New Roman" panose="02020603050405020304" pitchFamily="18" charset="0"/>
              </a:rPr>
              <a:t> encouraging independent learning and adoptability. It permits students to request help and clarification whenever they need.</a:t>
            </a:r>
          </a:p>
          <a:p>
            <a:pPr marL="457200" indent="-457200" algn="just">
              <a:buAutoNum type="arabicPeriod"/>
            </a:pPr>
            <a:r>
              <a:rPr lang="en-US" sz="2000" dirty="0">
                <a:latin typeface="Times New Roman" panose="02020603050405020304" pitchFamily="18" charset="0"/>
                <a:cs typeface="Times New Roman" panose="02020603050405020304" pitchFamily="18" charset="0"/>
              </a:rPr>
              <a:t> it can aid in automating the grading of assignments and deliver customized feedback to students.</a:t>
            </a:r>
          </a:p>
          <a:p>
            <a:pPr marL="0" indent="0" algn="just">
              <a:buNone/>
            </a:pPr>
            <a:endParaRPr lang="en-US" sz="2000" dirty="0">
              <a:latin typeface="Times New Roman" panose="02020603050405020304" pitchFamily="18" charset="0"/>
              <a:cs typeface="Times New Roman" panose="02020603050405020304" pitchFamily="18" charset="0"/>
            </a:endParaRPr>
          </a:p>
          <a:p>
            <a:pPr marL="0" indent="0" algn="just">
              <a:buNone/>
            </a:pPr>
            <a:r>
              <a:rPr lang="en-US" sz="2000" dirty="0">
                <a:latin typeface="Times New Roman" panose="02020603050405020304" pitchFamily="18" charset="0"/>
                <a:cs typeface="Times New Roman" panose="02020603050405020304" pitchFamily="18" charset="0"/>
              </a:rPr>
              <a:t>Challenge</a:t>
            </a:r>
          </a:p>
          <a:p>
            <a:pPr marL="0" indent="0" algn="just">
              <a:buNone/>
            </a:pPr>
            <a:r>
              <a:rPr lang="en-US" sz="2000" dirty="0">
                <a:latin typeface="Times New Roman" panose="02020603050405020304" pitchFamily="18" charset="0"/>
                <a:cs typeface="Times New Roman" panose="02020603050405020304" pitchFamily="18" charset="0"/>
              </a:rPr>
              <a:t>A major issue revolves around the trustworthiness and correctness of AI- generated answers. It might present flawed or prejudiced data, resulting in potential inaccuracies in educational material.</a:t>
            </a:r>
          </a:p>
          <a:p>
            <a:pPr marL="0" indent="0" algn="just">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223927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695</TotalTime>
  <Words>1292</Words>
  <Application>Microsoft Office PowerPoint</Application>
  <PresentationFormat>Widescreen</PresentationFormat>
  <Paragraphs>116</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Century Gothic</vt:lpstr>
      <vt:lpstr>Times New Roman</vt:lpstr>
      <vt:lpstr>Wingdings</vt:lpstr>
      <vt:lpstr>Wingdings 3</vt:lpstr>
      <vt:lpstr>Wisp</vt:lpstr>
      <vt:lpstr>UNLOCKING THE POWER OF ARTIFICIAL INTELLIGENCE: OPPUTUNITIES, CHALLENGES AND SOLUTION  BY ABUBAKAR MUHAMMAD DANHAYA  CIVIL ENGINEERING GRADUATE  OF  KANO UNIVERSITY OF SCIENCE AND TECHNOLOGY WUDIL  PRESENTED  AT  ML4CIVILENGINEERS LIVE SESSION.  22nd NOVEMBER, 2025.  </vt:lpstr>
      <vt:lpstr>PowerPoint Presentation</vt:lpstr>
      <vt:lpstr>PowerPoint Presentation</vt:lpstr>
      <vt:lpstr>PowerPoint Presentation</vt:lpstr>
      <vt:lpstr>PowerPoint Presentation</vt:lpstr>
      <vt:lpstr>COMPONENTS OF ARTIFICIAL INTELLIGENCE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UNLOCKING THE POWER OF ARTIFICIAL INTELLIGENCE: OPPUTUNITIES, CHALLENGES AND SOLUTION  BY ABUBAKAR MUHAMMAD DANHAYA  CIVIL ENGINEERING GRADUATE  FROM   ALIKO UNIVERSITY OF SCIENCE AND TECHNOLOGY WUDIL</dc:title>
  <dc:creator>ABUBAKAR DANHAYA</dc:creator>
  <cp:lastModifiedBy>Danhaya</cp:lastModifiedBy>
  <cp:revision>56</cp:revision>
  <dcterms:created xsi:type="dcterms:W3CDTF">2023-10-14T11:26:49Z</dcterms:created>
  <dcterms:modified xsi:type="dcterms:W3CDTF">2025-11-22T05:46:49Z</dcterms:modified>
</cp:coreProperties>
</file>

<file path=docProps/thumbnail.jpeg>
</file>